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theme/theme8.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4"/>
    <p:sldMasterId id="2147483751" r:id="rId5"/>
    <p:sldMasterId id="2147483830" r:id="rId6"/>
    <p:sldMasterId id="2147483763" r:id="rId7"/>
    <p:sldMasterId id="2147483672" r:id="rId8"/>
    <p:sldMasterId id="2147483838" r:id="rId9"/>
    <p:sldMasterId id="2147483957" r:id="rId10"/>
    <p:sldMasterId id="2147483765" r:id="rId11"/>
    <p:sldMasterId id="2147483988" r:id="rId12"/>
    <p:sldMasterId id="2147484002" r:id="rId13"/>
    <p:sldMasterId id="2147484014" r:id="rId14"/>
  </p:sldMasterIdLst>
  <p:notesMasterIdLst>
    <p:notesMasterId r:id="rId52"/>
  </p:notesMasterIdLst>
  <p:sldIdLst>
    <p:sldId id="259" r:id="rId15"/>
    <p:sldId id="944" r:id="rId16"/>
    <p:sldId id="945" r:id="rId17"/>
    <p:sldId id="946" r:id="rId18"/>
    <p:sldId id="959" r:id="rId19"/>
    <p:sldId id="952" r:id="rId20"/>
    <p:sldId id="257" r:id="rId21"/>
    <p:sldId id="958" r:id="rId22"/>
    <p:sldId id="337" r:id="rId23"/>
    <p:sldId id="336" r:id="rId24"/>
    <p:sldId id="272" r:id="rId25"/>
    <p:sldId id="332" r:id="rId26"/>
    <p:sldId id="331" r:id="rId27"/>
    <p:sldId id="389" r:id="rId28"/>
    <p:sldId id="364" r:id="rId29"/>
    <p:sldId id="961" r:id="rId30"/>
    <p:sldId id="962" r:id="rId31"/>
    <p:sldId id="258" r:id="rId32"/>
    <p:sldId id="963" r:id="rId33"/>
    <p:sldId id="964" r:id="rId34"/>
    <p:sldId id="965" r:id="rId35"/>
    <p:sldId id="262" r:id="rId36"/>
    <p:sldId id="260" r:id="rId37"/>
    <p:sldId id="256" r:id="rId38"/>
    <p:sldId id="966" r:id="rId39"/>
    <p:sldId id="261" r:id="rId40"/>
    <p:sldId id="968" r:id="rId41"/>
    <p:sldId id="969" r:id="rId42"/>
    <p:sldId id="970" r:id="rId43"/>
    <p:sldId id="971" r:id="rId44"/>
    <p:sldId id="972" r:id="rId45"/>
    <p:sldId id="973" r:id="rId46"/>
    <p:sldId id="967" r:id="rId47"/>
    <p:sldId id="954" r:id="rId48"/>
    <p:sldId id="955" r:id="rId49"/>
    <p:sldId id="265" r:id="rId50"/>
    <p:sldId id="266"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ductions" id="{23059ECA-C5D4-48D5-9CC2-A9C385EF131D}">
          <p14:sldIdLst>
            <p14:sldId id="259"/>
            <p14:sldId id="944"/>
            <p14:sldId id="945"/>
            <p14:sldId id="946"/>
            <p14:sldId id="959"/>
            <p14:sldId id="952"/>
          </p14:sldIdLst>
        </p14:section>
        <p14:section name="Project Overview and Application Process" id="{B2A3A748-A930-4A0D-BB78-0F79CEFDC5F6}">
          <p14:sldIdLst>
            <p14:sldId id="257"/>
            <p14:sldId id="958"/>
            <p14:sldId id="337"/>
            <p14:sldId id="336"/>
            <p14:sldId id="272"/>
            <p14:sldId id="332"/>
            <p14:sldId id="331"/>
            <p14:sldId id="389"/>
            <p14:sldId id="364"/>
            <p14:sldId id="961"/>
            <p14:sldId id="962"/>
            <p14:sldId id="258"/>
            <p14:sldId id="963"/>
            <p14:sldId id="964"/>
            <p14:sldId id="965"/>
            <p14:sldId id="262"/>
            <p14:sldId id="260"/>
            <p14:sldId id="256"/>
            <p14:sldId id="966"/>
            <p14:sldId id="261"/>
            <p14:sldId id="968"/>
            <p14:sldId id="969"/>
            <p14:sldId id="970"/>
            <p14:sldId id="971"/>
            <p14:sldId id="972"/>
            <p14:sldId id="973"/>
            <p14:sldId id="967"/>
          </p14:sldIdLst>
        </p14:section>
        <p14:section name="STAR Net Boilerplate" id="{DB763D32-1EBB-4AC9-902F-B484620135D5}">
          <p14:sldIdLst>
            <p14:sldId id="954"/>
            <p14:sldId id="955"/>
            <p14:sldId id="265"/>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iann LaConte" initials="KL" lastIdx="2" clrIdx="0">
    <p:extLst>
      <p:ext uri="{19B8F6BF-5375-455C-9EA6-DF929625EA0E}">
        <p15:presenceInfo xmlns:p15="http://schemas.microsoft.com/office/powerpoint/2012/main" userId="S::klaconte@spacescience.org::8c8228a7-2db3-4546-acfa-e9168e26b9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15F"/>
    <a:srgbClr val="B4D332"/>
    <a:srgbClr val="36AFCE"/>
    <a:srgbClr val="00AA69"/>
    <a:srgbClr val="006769"/>
    <a:srgbClr val="404040"/>
    <a:srgbClr val="990000"/>
    <a:srgbClr val="8BC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C7DD68-C3D7-4641-AF57-3EB27042E02A}" v="13" dt="2020-09-14T22:13:49.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Ratcliffe" userId="01df6366-1fb3-4bd4-aa56-d5a182abbae5" providerId="ADAL" clId="{3BBF5EE2-568D-4A50-A473-5B69FB8D06E9}"/>
    <pc:docChg chg="undo custSel addSld delSld modSld modSection">
      <pc:chgData name="Claire Ratcliffe" userId="01df6366-1fb3-4bd4-aa56-d5a182abbae5" providerId="ADAL" clId="{3BBF5EE2-568D-4A50-A473-5B69FB8D06E9}" dt="2020-09-08T17:41:03.591" v="40" actId="47"/>
      <pc:docMkLst>
        <pc:docMk/>
      </pc:docMkLst>
      <pc:sldChg chg="add del">
        <pc:chgData name="Claire Ratcliffe" userId="01df6366-1fb3-4bd4-aa56-d5a182abbae5" providerId="ADAL" clId="{3BBF5EE2-568D-4A50-A473-5B69FB8D06E9}" dt="2020-09-08T17:41:03.591" v="40" actId="47"/>
        <pc:sldMkLst>
          <pc:docMk/>
          <pc:sldMk cId="4224246231" sldId="951"/>
        </pc:sldMkLst>
      </pc:sldChg>
      <pc:sldChg chg="addSp delSp modSp del mod">
        <pc:chgData name="Claire Ratcliffe" userId="01df6366-1fb3-4bd4-aa56-d5a182abbae5" providerId="ADAL" clId="{3BBF5EE2-568D-4A50-A473-5B69FB8D06E9}" dt="2020-09-08T17:41:03.319" v="39"/>
        <pc:sldMkLst>
          <pc:docMk/>
          <pc:sldMk cId="3210515739" sldId="959"/>
        </pc:sldMkLst>
        <pc:spChg chg="add del mod">
          <ac:chgData name="Claire Ratcliffe" userId="01df6366-1fb3-4bd4-aa56-d5a182abbae5" providerId="ADAL" clId="{3BBF5EE2-568D-4A50-A473-5B69FB8D06E9}" dt="2020-09-08T17:41:03.188" v="38" actId="20577"/>
          <ac:spMkLst>
            <pc:docMk/>
            <pc:sldMk cId="3210515739" sldId="959"/>
            <ac:spMk id="2" creationId="{91E29F2B-2CA4-4326-8069-6BCD47CC2BCB}"/>
          </ac:spMkLst>
        </pc:spChg>
      </pc:sldChg>
    </pc:docChg>
  </pc:docChgLst>
  <pc:docChgLst>
    <pc:chgData name="Claire Ratcliffe" userId="01df6366-1fb3-4bd4-aa56-d5a182abbae5" providerId="ADAL" clId="{B9C7DD68-C3D7-4641-AF57-3EB27042E02A}"/>
    <pc:docChg chg="custSel mod addSld delSld modSld sldOrd delMainMaster modSection">
      <pc:chgData name="Claire Ratcliffe" userId="01df6366-1fb3-4bd4-aa56-d5a182abbae5" providerId="ADAL" clId="{B9C7DD68-C3D7-4641-AF57-3EB27042E02A}" dt="2020-09-15T20:25:41.227" v="1017" actId="20577"/>
      <pc:docMkLst>
        <pc:docMk/>
      </pc:docMkLst>
      <pc:sldChg chg="modSp add mod">
        <pc:chgData name="Claire Ratcliffe" userId="01df6366-1fb3-4bd4-aa56-d5a182abbae5" providerId="ADAL" clId="{B9C7DD68-C3D7-4641-AF57-3EB27042E02A}" dt="2020-09-11T22:00:38.499" v="588" actId="1076"/>
        <pc:sldMkLst>
          <pc:docMk/>
          <pc:sldMk cId="3887288683" sldId="256"/>
        </pc:sldMkLst>
        <pc:spChg chg="mod">
          <ac:chgData name="Claire Ratcliffe" userId="01df6366-1fb3-4bd4-aa56-d5a182abbae5" providerId="ADAL" clId="{B9C7DD68-C3D7-4641-AF57-3EB27042E02A}" dt="2020-09-11T22:00:26.432" v="584" actId="255"/>
          <ac:spMkLst>
            <pc:docMk/>
            <pc:sldMk cId="3887288683" sldId="256"/>
            <ac:spMk id="11" creationId="{00000000-0000-0000-0000-000000000000}"/>
          </ac:spMkLst>
        </pc:spChg>
        <pc:spChg chg="mod">
          <ac:chgData name="Claire Ratcliffe" userId="01df6366-1fb3-4bd4-aa56-d5a182abbae5" providerId="ADAL" clId="{B9C7DD68-C3D7-4641-AF57-3EB27042E02A}" dt="2020-09-11T22:00:21.184" v="583" actId="255"/>
          <ac:spMkLst>
            <pc:docMk/>
            <pc:sldMk cId="3887288683" sldId="256"/>
            <ac:spMk id="13" creationId="{00000000-0000-0000-0000-000000000000}"/>
          </ac:spMkLst>
        </pc:spChg>
        <pc:spChg chg="mod">
          <ac:chgData name="Claire Ratcliffe" userId="01df6366-1fb3-4bd4-aa56-d5a182abbae5" providerId="ADAL" clId="{B9C7DD68-C3D7-4641-AF57-3EB27042E02A}" dt="2020-09-11T22:00:38.499" v="588" actId="1076"/>
          <ac:spMkLst>
            <pc:docMk/>
            <pc:sldMk cId="3887288683" sldId="256"/>
            <ac:spMk id="17" creationId="{00000000-0000-0000-0000-000000000000}"/>
          </ac:spMkLst>
        </pc:spChg>
        <pc:picChg chg="mod">
          <ac:chgData name="Claire Ratcliffe" userId="01df6366-1fb3-4bd4-aa56-d5a182abbae5" providerId="ADAL" clId="{B9C7DD68-C3D7-4641-AF57-3EB27042E02A}" dt="2020-09-11T22:00:35.987" v="587" actId="1076"/>
          <ac:picMkLst>
            <pc:docMk/>
            <pc:sldMk cId="3887288683" sldId="256"/>
            <ac:picMk id="9" creationId="{00000000-0000-0000-0000-000000000000}"/>
          </ac:picMkLst>
        </pc:picChg>
      </pc:sldChg>
      <pc:sldChg chg="del">
        <pc:chgData name="Claire Ratcliffe" userId="01df6366-1fb3-4bd4-aa56-d5a182abbae5" providerId="ADAL" clId="{B9C7DD68-C3D7-4641-AF57-3EB27042E02A}" dt="2020-09-08T19:28:37.574" v="303"/>
        <pc:sldMkLst>
          <pc:docMk/>
          <pc:sldMk cId="0" sldId="258"/>
        </pc:sldMkLst>
      </pc:sldChg>
      <pc:sldChg chg="modSp mod">
        <pc:chgData name="Claire Ratcliffe" userId="01df6366-1fb3-4bd4-aa56-d5a182abbae5" providerId="ADAL" clId="{B9C7DD68-C3D7-4641-AF57-3EB27042E02A}" dt="2020-09-15T20:25:41.227" v="1017" actId="20577"/>
        <pc:sldMkLst>
          <pc:docMk/>
          <pc:sldMk cId="3069555900" sldId="259"/>
        </pc:sldMkLst>
        <pc:spChg chg="mod">
          <ac:chgData name="Claire Ratcliffe" userId="01df6366-1fb3-4bd4-aa56-d5a182abbae5" providerId="ADAL" clId="{B9C7DD68-C3D7-4641-AF57-3EB27042E02A}" dt="2020-09-15T20:25:41.227" v="1017" actId="20577"/>
          <ac:spMkLst>
            <pc:docMk/>
            <pc:sldMk cId="3069555900" sldId="259"/>
            <ac:spMk id="4" creationId="{176488EB-2E24-48B4-B3D1-66281ED5CFDC}"/>
          </ac:spMkLst>
        </pc:spChg>
      </pc:sldChg>
      <pc:sldChg chg="modSp add del mod">
        <pc:chgData name="Claire Ratcliffe" userId="01df6366-1fb3-4bd4-aa56-d5a182abbae5" providerId="ADAL" clId="{B9C7DD68-C3D7-4641-AF57-3EB27042E02A}" dt="2020-09-11T21:59:57.567" v="580" actId="255"/>
        <pc:sldMkLst>
          <pc:docMk/>
          <pc:sldMk cId="652223431" sldId="260"/>
        </pc:sldMkLst>
        <pc:spChg chg="mod">
          <ac:chgData name="Claire Ratcliffe" userId="01df6366-1fb3-4bd4-aa56-d5a182abbae5" providerId="ADAL" clId="{B9C7DD68-C3D7-4641-AF57-3EB27042E02A}" dt="2020-09-11T21:59:57.567" v="580" actId="255"/>
          <ac:spMkLst>
            <pc:docMk/>
            <pc:sldMk cId="652223431" sldId="260"/>
            <ac:spMk id="9" creationId="{00000000-0000-0000-0000-000000000000}"/>
          </ac:spMkLst>
        </pc:spChg>
        <pc:picChg chg="mod">
          <ac:chgData name="Claire Ratcliffe" userId="01df6366-1fb3-4bd4-aa56-d5a182abbae5" providerId="ADAL" clId="{B9C7DD68-C3D7-4641-AF57-3EB27042E02A}" dt="2020-09-11T21:59:39.643" v="576" actId="1076"/>
          <ac:picMkLst>
            <pc:docMk/>
            <pc:sldMk cId="652223431" sldId="260"/>
            <ac:picMk id="4" creationId="{00000000-0000-0000-0000-000000000000}"/>
          </ac:picMkLst>
        </pc:picChg>
        <pc:picChg chg="mod">
          <ac:chgData name="Claire Ratcliffe" userId="01df6366-1fb3-4bd4-aa56-d5a182abbae5" providerId="ADAL" clId="{B9C7DD68-C3D7-4641-AF57-3EB27042E02A}" dt="2020-09-11T21:59:38.115" v="575" actId="1076"/>
          <ac:picMkLst>
            <pc:docMk/>
            <pc:sldMk cId="652223431" sldId="260"/>
            <ac:picMk id="6" creationId="{00000000-0000-0000-0000-000000000000}"/>
          </ac:picMkLst>
        </pc:picChg>
      </pc:sldChg>
      <pc:sldChg chg="modSp add mod">
        <pc:chgData name="Claire Ratcliffe" userId="01df6366-1fb3-4bd4-aa56-d5a182abbae5" providerId="ADAL" clId="{B9C7DD68-C3D7-4641-AF57-3EB27042E02A}" dt="2020-09-11T22:01:21.236" v="592" actId="1076"/>
        <pc:sldMkLst>
          <pc:docMk/>
          <pc:sldMk cId="2690700908" sldId="261"/>
        </pc:sldMkLst>
        <pc:spChg chg="mod">
          <ac:chgData name="Claire Ratcliffe" userId="01df6366-1fb3-4bd4-aa56-d5a182abbae5" providerId="ADAL" clId="{B9C7DD68-C3D7-4641-AF57-3EB27042E02A}" dt="2020-09-11T22:01:21.236" v="592" actId="1076"/>
          <ac:spMkLst>
            <pc:docMk/>
            <pc:sldMk cId="2690700908" sldId="261"/>
            <ac:spMk id="3" creationId="{00000000-0000-0000-0000-000000000000}"/>
          </ac:spMkLst>
        </pc:spChg>
      </pc:sldChg>
      <pc:sldChg chg="modSp del mod">
        <pc:chgData name="Claire Ratcliffe" userId="01df6366-1fb3-4bd4-aa56-d5a182abbae5" providerId="ADAL" clId="{B9C7DD68-C3D7-4641-AF57-3EB27042E02A}" dt="2020-09-11T21:58:59.716" v="573" actId="1076"/>
        <pc:sldMkLst>
          <pc:docMk/>
          <pc:sldMk cId="0" sldId="262"/>
        </pc:sldMkLst>
        <pc:spChg chg="mod">
          <ac:chgData name="Claire Ratcliffe" userId="01df6366-1fb3-4bd4-aa56-d5a182abbae5" providerId="ADAL" clId="{B9C7DD68-C3D7-4641-AF57-3EB27042E02A}" dt="2020-09-11T21:58:25.499" v="568" actId="1076"/>
          <ac:spMkLst>
            <pc:docMk/>
            <pc:sldMk cId="0" sldId="262"/>
            <ac:spMk id="196" creationId="{00000000-0000-0000-0000-000000000000}"/>
          </ac:spMkLst>
        </pc:spChg>
        <pc:spChg chg="mod">
          <ac:chgData name="Claire Ratcliffe" userId="01df6366-1fb3-4bd4-aa56-d5a182abbae5" providerId="ADAL" clId="{B9C7DD68-C3D7-4641-AF57-3EB27042E02A}" dt="2020-09-11T21:58:59.716" v="573" actId="1076"/>
          <ac:spMkLst>
            <pc:docMk/>
            <pc:sldMk cId="0" sldId="262"/>
            <ac:spMk id="197" creationId="{00000000-0000-0000-0000-000000000000}"/>
          </ac:spMkLst>
        </pc:spChg>
        <pc:spChg chg="mod">
          <ac:chgData name="Claire Ratcliffe" userId="01df6366-1fb3-4bd4-aa56-d5a182abbae5" providerId="ADAL" clId="{B9C7DD68-C3D7-4641-AF57-3EB27042E02A}" dt="2020-09-11T21:58:51.923" v="571" actId="1076"/>
          <ac:spMkLst>
            <pc:docMk/>
            <pc:sldMk cId="0" sldId="262"/>
            <ac:spMk id="199" creationId="{00000000-0000-0000-0000-000000000000}"/>
          </ac:spMkLst>
        </pc:spChg>
        <pc:picChg chg="mod">
          <ac:chgData name="Claire Ratcliffe" userId="01df6366-1fb3-4bd4-aa56-d5a182abbae5" providerId="ADAL" clId="{B9C7DD68-C3D7-4641-AF57-3EB27042E02A}" dt="2020-09-11T21:58:45.827" v="570" actId="1076"/>
          <ac:picMkLst>
            <pc:docMk/>
            <pc:sldMk cId="0" sldId="262"/>
            <ac:picMk id="198" creationId="{00000000-0000-0000-0000-000000000000}"/>
          </ac:picMkLst>
        </pc:picChg>
      </pc:sldChg>
      <pc:sldChg chg="del">
        <pc:chgData name="Claire Ratcliffe" userId="01df6366-1fb3-4bd4-aa56-d5a182abbae5" providerId="ADAL" clId="{B9C7DD68-C3D7-4641-AF57-3EB27042E02A}" dt="2020-09-08T17:45:14.223" v="165" actId="47"/>
        <pc:sldMkLst>
          <pc:docMk/>
          <pc:sldMk cId="0" sldId="263"/>
        </pc:sldMkLst>
      </pc:sldChg>
      <pc:sldChg chg="del">
        <pc:chgData name="Claire Ratcliffe" userId="01df6366-1fb3-4bd4-aa56-d5a182abbae5" providerId="ADAL" clId="{B9C7DD68-C3D7-4641-AF57-3EB27042E02A}" dt="2020-09-08T17:45:14.223" v="165" actId="47"/>
        <pc:sldMkLst>
          <pc:docMk/>
          <pc:sldMk cId="0" sldId="264"/>
        </pc:sldMkLst>
      </pc:sldChg>
      <pc:sldChg chg="del">
        <pc:chgData name="Claire Ratcliffe" userId="01df6366-1fb3-4bd4-aa56-d5a182abbae5" providerId="ADAL" clId="{B9C7DD68-C3D7-4641-AF57-3EB27042E02A}" dt="2020-09-08T17:45:14.223" v="165" actId="47"/>
        <pc:sldMkLst>
          <pc:docMk/>
          <pc:sldMk cId="0" sldId="267"/>
        </pc:sldMkLst>
      </pc:sldChg>
      <pc:sldChg chg="del">
        <pc:chgData name="Claire Ratcliffe" userId="01df6366-1fb3-4bd4-aa56-d5a182abbae5" providerId="ADAL" clId="{B9C7DD68-C3D7-4641-AF57-3EB27042E02A}" dt="2020-09-08T19:28:29.795" v="302" actId="47"/>
        <pc:sldMkLst>
          <pc:docMk/>
          <pc:sldMk cId="3237582444" sldId="390"/>
        </pc:sldMkLst>
      </pc:sldChg>
      <pc:sldChg chg="modSp mod">
        <pc:chgData name="Claire Ratcliffe" userId="01df6366-1fb3-4bd4-aa56-d5a182abbae5" providerId="ADAL" clId="{B9C7DD68-C3D7-4641-AF57-3EB27042E02A}" dt="2020-09-08T17:42:41.807" v="22" actId="5793"/>
        <pc:sldMkLst>
          <pc:docMk/>
          <pc:sldMk cId="3597777845" sldId="944"/>
        </pc:sldMkLst>
        <pc:spChg chg="mod">
          <ac:chgData name="Claire Ratcliffe" userId="01df6366-1fb3-4bd4-aa56-d5a182abbae5" providerId="ADAL" clId="{B9C7DD68-C3D7-4641-AF57-3EB27042E02A}" dt="2020-09-08T17:42:41.807" v="22" actId="5793"/>
          <ac:spMkLst>
            <pc:docMk/>
            <pc:sldMk cId="3597777845" sldId="944"/>
            <ac:spMk id="3" creationId="{0B7536E9-7063-459B-A341-7732DD4992C2}"/>
          </ac:spMkLst>
        </pc:spChg>
      </pc:sldChg>
      <pc:sldChg chg="modSp mod">
        <pc:chgData name="Claire Ratcliffe" userId="01df6366-1fb3-4bd4-aa56-d5a182abbae5" providerId="ADAL" clId="{B9C7DD68-C3D7-4641-AF57-3EB27042E02A}" dt="2020-09-11T21:56:55.818" v="559" actId="255"/>
        <pc:sldMkLst>
          <pc:docMk/>
          <pc:sldMk cId="501848707" sldId="945"/>
        </pc:sldMkLst>
        <pc:spChg chg="mod">
          <ac:chgData name="Claire Ratcliffe" userId="01df6366-1fb3-4bd4-aa56-d5a182abbae5" providerId="ADAL" clId="{B9C7DD68-C3D7-4641-AF57-3EB27042E02A}" dt="2020-09-11T21:56:55.818" v="559" actId="255"/>
          <ac:spMkLst>
            <pc:docMk/>
            <pc:sldMk cId="501848707" sldId="945"/>
            <ac:spMk id="4" creationId="{1038C5DA-BA26-417A-B52E-5C0F258EFF63}"/>
          </ac:spMkLst>
        </pc:spChg>
      </pc:sldChg>
      <pc:sldChg chg="modSp mod">
        <pc:chgData name="Claire Ratcliffe" userId="01df6366-1fb3-4bd4-aa56-d5a182abbae5" providerId="ADAL" clId="{B9C7DD68-C3D7-4641-AF57-3EB27042E02A}" dt="2020-09-08T21:56:00.754" v="510" actId="20577"/>
        <pc:sldMkLst>
          <pc:docMk/>
          <pc:sldMk cId="2833465532" sldId="946"/>
        </pc:sldMkLst>
        <pc:spChg chg="mod">
          <ac:chgData name="Claire Ratcliffe" userId="01df6366-1fb3-4bd4-aa56-d5a182abbae5" providerId="ADAL" clId="{B9C7DD68-C3D7-4641-AF57-3EB27042E02A}" dt="2020-09-08T21:56:00.754" v="510" actId="20577"/>
          <ac:spMkLst>
            <pc:docMk/>
            <pc:sldMk cId="2833465532" sldId="946"/>
            <ac:spMk id="5" creationId="{66F6C907-67DA-4502-A096-D3E3E39F28C0}"/>
          </ac:spMkLst>
        </pc:spChg>
      </pc:sldChg>
      <pc:sldChg chg="del">
        <pc:chgData name="Claire Ratcliffe" userId="01df6366-1fb3-4bd4-aa56-d5a182abbae5" providerId="ADAL" clId="{B9C7DD68-C3D7-4641-AF57-3EB27042E02A}" dt="2020-09-08T17:45:14.223" v="165" actId="47"/>
        <pc:sldMkLst>
          <pc:docMk/>
          <pc:sldMk cId="0" sldId="947"/>
        </pc:sldMkLst>
      </pc:sldChg>
      <pc:sldChg chg="del">
        <pc:chgData name="Claire Ratcliffe" userId="01df6366-1fb3-4bd4-aa56-d5a182abbae5" providerId="ADAL" clId="{B9C7DD68-C3D7-4641-AF57-3EB27042E02A}" dt="2020-09-08T17:45:14.223" v="165" actId="47"/>
        <pc:sldMkLst>
          <pc:docMk/>
          <pc:sldMk cId="0" sldId="948"/>
        </pc:sldMkLst>
      </pc:sldChg>
      <pc:sldChg chg="del">
        <pc:chgData name="Claire Ratcliffe" userId="01df6366-1fb3-4bd4-aa56-d5a182abbae5" providerId="ADAL" clId="{B9C7DD68-C3D7-4641-AF57-3EB27042E02A}" dt="2020-09-08T17:45:14.223" v="165" actId="47"/>
        <pc:sldMkLst>
          <pc:docMk/>
          <pc:sldMk cId="0" sldId="949"/>
        </pc:sldMkLst>
      </pc:sldChg>
      <pc:sldChg chg="del">
        <pc:chgData name="Claire Ratcliffe" userId="01df6366-1fb3-4bd4-aa56-d5a182abbae5" providerId="ADAL" clId="{B9C7DD68-C3D7-4641-AF57-3EB27042E02A}" dt="2020-09-08T17:45:14.223" v="165" actId="47"/>
        <pc:sldMkLst>
          <pc:docMk/>
          <pc:sldMk cId="0" sldId="950"/>
        </pc:sldMkLst>
      </pc:sldChg>
      <pc:sldChg chg="del">
        <pc:chgData name="Claire Ratcliffe" userId="01df6366-1fb3-4bd4-aa56-d5a182abbae5" providerId="ADAL" clId="{B9C7DD68-C3D7-4641-AF57-3EB27042E02A}" dt="2020-09-08T17:42:02.769" v="0" actId="47"/>
        <pc:sldMkLst>
          <pc:docMk/>
          <pc:sldMk cId="4224246231" sldId="951"/>
        </pc:sldMkLst>
      </pc:sldChg>
      <pc:sldChg chg="addSp delSp modSp mod">
        <pc:chgData name="Claire Ratcliffe" userId="01df6366-1fb3-4bd4-aa56-d5a182abbae5" providerId="ADAL" clId="{B9C7DD68-C3D7-4641-AF57-3EB27042E02A}" dt="2020-09-14T17:43:52.094" v="853" actId="122"/>
        <pc:sldMkLst>
          <pc:docMk/>
          <pc:sldMk cId="2962227542" sldId="952"/>
        </pc:sldMkLst>
        <pc:spChg chg="add mod">
          <ac:chgData name="Claire Ratcliffe" userId="01df6366-1fb3-4bd4-aa56-d5a182abbae5" providerId="ADAL" clId="{B9C7DD68-C3D7-4641-AF57-3EB27042E02A}" dt="2020-09-14T17:43:52.094" v="853" actId="122"/>
          <ac:spMkLst>
            <pc:docMk/>
            <pc:sldMk cId="2962227542" sldId="952"/>
            <ac:spMk id="2" creationId="{814281B2-CB20-41CA-9C1F-7443645ED1B4}"/>
          </ac:spMkLst>
        </pc:spChg>
        <pc:spChg chg="del mod">
          <ac:chgData name="Claire Ratcliffe" userId="01df6366-1fb3-4bd4-aa56-d5a182abbae5" providerId="ADAL" clId="{B9C7DD68-C3D7-4641-AF57-3EB27042E02A}" dt="2020-09-08T17:42:21.588" v="17"/>
          <ac:spMkLst>
            <pc:docMk/>
            <pc:sldMk cId="2962227542" sldId="952"/>
            <ac:spMk id="2" creationId="{91E29F2B-2CA4-4326-8069-6BCD47CC2BCB}"/>
          </ac:spMkLst>
        </pc:spChg>
      </pc:sldChg>
      <pc:sldChg chg="del">
        <pc:chgData name="Claire Ratcliffe" userId="01df6366-1fb3-4bd4-aa56-d5a182abbae5" providerId="ADAL" clId="{B9C7DD68-C3D7-4641-AF57-3EB27042E02A}" dt="2020-09-08T17:45:21.369" v="166" actId="47"/>
        <pc:sldMkLst>
          <pc:docMk/>
          <pc:sldMk cId="542775931" sldId="953"/>
        </pc:sldMkLst>
      </pc:sldChg>
      <pc:sldChg chg="ord">
        <pc:chgData name="Claire Ratcliffe" userId="01df6366-1fb3-4bd4-aa56-d5a182abbae5" providerId="ADAL" clId="{B9C7DD68-C3D7-4641-AF57-3EB27042E02A}" dt="2020-09-14T18:55:48.239" v="855"/>
        <pc:sldMkLst>
          <pc:docMk/>
          <pc:sldMk cId="335436876" sldId="954"/>
        </pc:sldMkLst>
      </pc:sldChg>
      <pc:sldChg chg="addSp delSp modSp mod">
        <pc:chgData name="Claire Ratcliffe" userId="01df6366-1fb3-4bd4-aa56-d5a182abbae5" providerId="ADAL" clId="{B9C7DD68-C3D7-4641-AF57-3EB27042E02A}" dt="2020-09-14T18:57:26.741" v="988" actId="255"/>
        <pc:sldMkLst>
          <pc:docMk/>
          <pc:sldMk cId="998684280" sldId="955"/>
        </pc:sldMkLst>
        <pc:spChg chg="add mod">
          <ac:chgData name="Claire Ratcliffe" userId="01df6366-1fb3-4bd4-aa56-d5a182abbae5" providerId="ADAL" clId="{B9C7DD68-C3D7-4641-AF57-3EB27042E02A}" dt="2020-09-14T18:57:26.741" v="988" actId="255"/>
          <ac:spMkLst>
            <pc:docMk/>
            <pc:sldMk cId="998684280" sldId="955"/>
            <ac:spMk id="3" creationId="{A7AF63DC-0F7B-4EAA-855D-D4BC8D11B429}"/>
          </ac:spMkLst>
        </pc:spChg>
        <pc:spChg chg="del mod">
          <ac:chgData name="Claire Ratcliffe" userId="01df6366-1fb3-4bd4-aa56-d5a182abbae5" providerId="ADAL" clId="{B9C7DD68-C3D7-4641-AF57-3EB27042E02A}" dt="2020-09-08T19:27:36.436" v="301"/>
          <ac:spMkLst>
            <pc:docMk/>
            <pc:sldMk cId="998684280" sldId="955"/>
            <ac:spMk id="4" creationId="{2CBE2149-AFD7-45D7-A13A-EC82607F940B}"/>
          </ac:spMkLst>
        </pc:spChg>
      </pc:sldChg>
      <pc:sldChg chg="del">
        <pc:chgData name="Claire Ratcliffe" userId="01df6366-1fb3-4bd4-aa56-d5a182abbae5" providerId="ADAL" clId="{B9C7DD68-C3D7-4641-AF57-3EB27042E02A}" dt="2020-09-08T17:45:14.223" v="165" actId="47"/>
        <pc:sldMkLst>
          <pc:docMk/>
          <pc:sldMk cId="77831813" sldId="956"/>
        </pc:sldMkLst>
      </pc:sldChg>
      <pc:sldChg chg="del">
        <pc:chgData name="Claire Ratcliffe" userId="01df6366-1fb3-4bd4-aa56-d5a182abbae5" providerId="ADAL" clId="{B9C7DD68-C3D7-4641-AF57-3EB27042E02A}" dt="2020-09-08T17:45:14.223" v="165" actId="47"/>
        <pc:sldMkLst>
          <pc:docMk/>
          <pc:sldMk cId="471222274" sldId="957"/>
        </pc:sldMkLst>
      </pc:sldChg>
      <pc:sldChg chg="addSp delSp modSp mod setBg">
        <pc:chgData name="Claire Ratcliffe" userId="01df6366-1fb3-4bd4-aa56-d5a182abbae5" providerId="ADAL" clId="{B9C7DD68-C3D7-4641-AF57-3EB27042E02A}" dt="2020-09-14T17:35:40.141" v="666" actId="14100"/>
        <pc:sldMkLst>
          <pc:docMk/>
          <pc:sldMk cId="913511272" sldId="959"/>
        </pc:sldMkLst>
        <pc:spChg chg="del mod">
          <ac:chgData name="Claire Ratcliffe" userId="01df6366-1fb3-4bd4-aa56-d5a182abbae5" providerId="ADAL" clId="{B9C7DD68-C3D7-4641-AF57-3EB27042E02A}" dt="2020-09-08T17:42:11.156" v="3"/>
          <ac:spMkLst>
            <pc:docMk/>
            <pc:sldMk cId="913511272" sldId="959"/>
            <ac:spMk id="2" creationId="{91E29F2B-2CA4-4326-8069-6BCD47CC2BCB}"/>
          </ac:spMkLst>
        </pc:spChg>
        <pc:spChg chg="add mod">
          <ac:chgData name="Claire Ratcliffe" userId="01df6366-1fb3-4bd4-aa56-d5a182abbae5" providerId="ADAL" clId="{B9C7DD68-C3D7-4641-AF57-3EB27042E02A}" dt="2020-09-14T17:35:40.141" v="666" actId="14100"/>
          <ac:spMkLst>
            <pc:docMk/>
            <pc:sldMk cId="913511272" sldId="959"/>
            <ac:spMk id="2" creationId="{B4FA108A-0F12-4982-BCF4-C28CA8E15746}"/>
          </ac:spMkLst>
        </pc:spChg>
        <pc:spChg chg="mod">
          <ac:chgData name="Claire Ratcliffe" userId="01df6366-1fb3-4bd4-aa56-d5a182abbae5" providerId="ADAL" clId="{B9C7DD68-C3D7-4641-AF57-3EB27042E02A}" dt="2020-09-14T17:35:35.579" v="665" actId="26606"/>
          <ac:spMkLst>
            <pc:docMk/>
            <pc:sldMk cId="913511272" sldId="959"/>
            <ac:spMk id="3" creationId="{36288464-F610-42F5-9A56-46E670ADBB63}"/>
          </ac:spMkLst>
        </pc:spChg>
        <pc:spChg chg="add">
          <ac:chgData name="Claire Ratcliffe" userId="01df6366-1fb3-4bd4-aa56-d5a182abbae5" providerId="ADAL" clId="{B9C7DD68-C3D7-4641-AF57-3EB27042E02A}" dt="2020-09-14T17:35:35.579" v="665" actId="26606"/>
          <ac:spMkLst>
            <pc:docMk/>
            <pc:sldMk cId="913511272" sldId="959"/>
            <ac:spMk id="10" creationId="{35555856-9970-4BC3-9AA9-6A917F53AFBD}"/>
          </ac:spMkLst>
        </pc:spChg>
        <pc:spChg chg="add">
          <ac:chgData name="Claire Ratcliffe" userId="01df6366-1fb3-4bd4-aa56-d5a182abbae5" providerId="ADAL" clId="{B9C7DD68-C3D7-4641-AF57-3EB27042E02A}" dt="2020-09-14T17:35:35.579" v="665" actId="26606"/>
          <ac:spMkLst>
            <pc:docMk/>
            <pc:sldMk cId="913511272" sldId="959"/>
            <ac:spMk id="14" creationId="{13722DD7-BA73-4776-93A3-94491FEF7260}"/>
          </ac:spMkLst>
        </pc:spChg>
        <pc:picChg chg="add">
          <ac:chgData name="Claire Ratcliffe" userId="01df6366-1fb3-4bd4-aa56-d5a182abbae5" providerId="ADAL" clId="{B9C7DD68-C3D7-4641-AF57-3EB27042E02A}" dt="2020-09-14T17:35:35.579" v="665" actId="26606"/>
          <ac:picMkLst>
            <pc:docMk/>
            <pc:sldMk cId="913511272" sldId="959"/>
            <ac:picMk id="7" creationId="{91A6A673-2A73-4D4A-9982-CF63967A57E1}"/>
          </ac:picMkLst>
        </pc:picChg>
        <pc:picChg chg="add">
          <ac:chgData name="Claire Ratcliffe" userId="01df6366-1fb3-4bd4-aa56-d5a182abbae5" providerId="ADAL" clId="{B9C7DD68-C3D7-4641-AF57-3EB27042E02A}" dt="2020-09-14T17:35:35.579" v="665" actId="26606"/>
          <ac:picMkLst>
            <pc:docMk/>
            <pc:sldMk cId="913511272" sldId="959"/>
            <ac:picMk id="12" creationId="{7F487851-BFAF-46D8-A1ED-50CAD6E46F59}"/>
          </ac:picMkLst>
        </pc:picChg>
      </pc:sldChg>
      <pc:sldChg chg="add del">
        <pc:chgData name="Claire Ratcliffe" userId="01df6366-1fb3-4bd4-aa56-d5a182abbae5" providerId="ADAL" clId="{B9C7DD68-C3D7-4641-AF57-3EB27042E02A}" dt="2020-09-08T19:31:10.393" v="307" actId="47"/>
        <pc:sldMkLst>
          <pc:docMk/>
          <pc:sldMk cId="2402344595" sldId="960"/>
        </pc:sldMkLst>
      </pc:sldChg>
      <pc:sldChg chg="modSp del mod">
        <pc:chgData name="Claire Ratcliffe" userId="01df6366-1fb3-4bd4-aa56-d5a182abbae5" providerId="ADAL" clId="{B9C7DD68-C3D7-4641-AF57-3EB27042E02A}" dt="2020-09-11T21:57:10.803" v="560" actId="255"/>
        <pc:sldMkLst>
          <pc:docMk/>
          <pc:sldMk cId="0" sldId="961"/>
        </pc:sldMkLst>
        <pc:spChg chg="mod">
          <ac:chgData name="Claire Ratcliffe" userId="01df6366-1fb3-4bd4-aa56-d5a182abbae5" providerId="ADAL" clId="{B9C7DD68-C3D7-4641-AF57-3EB27042E02A}" dt="2020-09-11T21:57:10.803" v="560" actId="255"/>
          <ac:spMkLst>
            <pc:docMk/>
            <pc:sldMk cId="0" sldId="961"/>
            <ac:spMk id="129" creationId="{00000000-0000-0000-0000-000000000000}"/>
          </ac:spMkLst>
        </pc:spChg>
      </pc:sldChg>
      <pc:sldChg chg="modSp del mod">
        <pc:chgData name="Claire Ratcliffe" userId="01df6366-1fb3-4bd4-aa56-d5a182abbae5" providerId="ADAL" clId="{B9C7DD68-C3D7-4641-AF57-3EB27042E02A}" dt="2020-09-11T21:57:31.579" v="562" actId="1076"/>
        <pc:sldMkLst>
          <pc:docMk/>
          <pc:sldMk cId="0" sldId="962"/>
        </pc:sldMkLst>
        <pc:spChg chg="mod">
          <ac:chgData name="Claire Ratcliffe" userId="01df6366-1fb3-4bd4-aa56-d5a182abbae5" providerId="ADAL" clId="{B9C7DD68-C3D7-4641-AF57-3EB27042E02A}" dt="2020-09-11T21:57:31.579" v="562" actId="1076"/>
          <ac:spMkLst>
            <pc:docMk/>
            <pc:sldMk cId="0" sldId="962"/>
            <ac:spMk id="135" creationId="{00000000-0000-0000-0000-000000000000}"/>
          </ac:spMkLst>
        </pc:spChg>
      </pc:sldChg>
      <pc:sldChg chg="modSp del mod">
        <pc:chgData name="Claire Ratcliffe" userId="01df6366-1fb3-4bd4-aa56-d5a182abbae5" providerId="ADAL" clId="{B9C7DD68-C3D7-4641-AF57-3EB27042E02A}" dt="2020-09-11T21:57:42.044" v="563" actId="255"/>
        <pc:sldMkLst>
          <pc:docMk/>
          <pc:sldMk cId="0" sldId="963"/>
        </pc:sldMkLst>
        <pc:spChg chg="mod">
          <ac:chgData name="Claire Ratcliffe" userId="01df6366-1fb3-4bd4-aa56-d5a182abbae5" providerId="ADAL" clId="{B9C7DD68-C3D7-4641-AF57-3EB27042E02A}" dt="2020-09-11T21:57:42.044" v="563" actId="255"/>
          <ac:spMkLst>
            <pc:docMk/>
            <pc:sldMk cId="0" sldId="963"/>
            <ac:spMk id="179" creationId="{00000000-0000-0000-0000-000000000000}"/>
          </ac:spMkLst>
        </pc:spChg>
      </pc:sldChg>
      <pc:sldChg chg="modSp del mod">
        <pc:chgData name="Claire Ratcliffe" userId="01df6366-1fb3-4bd4-aa56-d5a182abbae5" providerId="ADAL" clId="{B9C7DD68-C3D7-4641-AF57-3EB27042E02A}" dt="2020-09-11T21:57:55.722" v="565" actId="1076"/>
        <pc:sldMkLst>
          <pc:docMk/>
          <pc:sldMk cId="0" sldId="964"/>
        </pc:sldMkLst>
        <pc:spChg chg="mod">
          <ac:chgData name="Claire Ratcliffe" userId="01df6366-1fb3-4bd4-aa56-d5a182abbae5" providerId="ADAL" clId="{B9C7DD68-C3D7-4641-AF57-3EB27042E02A}" dt="2020-09-11T21:57:55.722" v="565" actId="1076"/>
          <ac:spMkLst>
            <pc:docMk/>
            <pc:sldMk cId="0" sldId="964"/>
            <ac:spMk id="185" creationId="{00000000-0000-0000-0000-000000000000}"/>
          </ac:spMkLst>
        </pc:spChg>
      </pc:sldChg>
      <pc:sldChg chg="modSp del mod">
        <pc:chgData name="Claire Ratcliffe" userId="01df6366-1fb3-4bd4-aa56-d5a182abbae5" providerId="ADAL" clId="{B9C7DD68-C3D7-4641-AF57-3EB27042E02A}" dt="2020-09-11T21:58:03.457" v="566" actId="255"/>
        <pc:sldMkLst>
          <pc:docMk/>
          <pc:sldMk cId="0" sldId="965"/>
        </pc:sldMkLst>
        <pc:spChg chg="mod">
          <ac:chgData name="Claire Ratcliffe" userId="01df6366-1fb3-4bd4-aa56-d5a182abbae5" providerId="ADAL" clId="{B9C7DD68-C3D7-4641-AF57-3EB27042E02A}" dt="2020-09-11T21:58:03.457" v="566" actId="255"/>
          <ac:spMkLst>
            <pc:docMk/>
            <pc:sldMk cId="0" sldId="965"/>
            <ac:spMk id="191" creationId="{00000000-0000-0000-0000-000000000000}"/>
          </ac:spMkLst>
        </pc:spChg>
      </pc:sldChg>
      <pc:sldChg chg="modSp mod">
        <pc:chgData name="Claire Ratcliffe" userId="01df6366-1fb3-4bd4-aa56-d5a182abbae5" providerId="ADAL" clId="{B9C7DD68-C3D7-4641-AF57-3EB27042E02A}" dt="2020-09-14T22:13:49.410" v="989" actId="207"/>
        <pc:sldMkLst>
          <pc:docMk/>
          <pc:sldMk cId="2402344595" sldId="966"/>
        </pc:sldMkLst>
        <pc:spChg chg="mod">
          <ac:chgData name="Claire Ratcliffe" userId="01df6366-1fb3-4bd4-aa56-d5a182abbae5" providerId="ADAL" clId="{B9C7DD68-C3D7-4641-AF57-3EB27042E02A}" dt="2020-09-14T22:13:49.410" v="989" actId="207"/>
          <ac:spMkLst>
            <pc:docMk/>
            <pc:sldMk cId="2402344595" sldId="966"/>
            <ac:spMk id="2" creationId="{00000000-0000-0000-0000-000000000000}"/>
          </ac:spMkLst>
        </pc:spChg>
      </pc:sldChg>
      <pc:sldChg chg="add del">
        <pc:chgData name="Claire Ratcliffe" userId="01df6366-1fb3-4bd4-aa56-d5a182abbae5" providerId="ADAL" clId="{B9C7DD68-C3D7-4641-AF57-3EB27042E02A}" dt="2020-09-14T17:32:32.502" v="595" actId="47"/>
        <pc:sldMkLst>
          <pc:docMk/>
          <pc:sldMk cId="1787665882" sldId="967"/>
        </pc:sldMkLst>
      </pc:sldChg>
      <pc:sldChg chg="add">
        <pc:chgData name="Claire Ratcliffe" userId="01df6366-1fb3-4bd4-aa56-d5a182abbae5" providerId="ADAL" clId="{B9C7DD68-C3D7-4641-AF57-3EB27042E02A}" dt="2020-09-14T17:32:17.294" v="593"/>
        <pc:sldMkLst>
          <pc:docMk/>
          <pc:sldMk cId="1742899798" sldId="968"/>
        </pc:sldMkLst>
      </pc:sldChg>
      <pc:sldChg chg="add">
        <pc:chgData name="Claire Ratcliffe" userId="01df6366-1fb3-4bd4-aa56-d5a182abbae5" providerId="ADAL" clId="{B9C7DD68-C3D7-4641-AF57-3EB27042E02A}" dt="2020-09-14T17:32:17.294" v="593"/>
        <pc:sldMkLst>
          <pc:docMk/>
          <pc:sldMk cId="2318716858" sldId="969"/>
        </pc:sldMkLst>
      </pc:sldChg>
      <pc:sldChg chg="add">
        <pc:chgData name="Claire Ratcliffe" userId="01df6366-1fb3-4bd4-aa56-d5a182abbae5" providerId="ADAL" clId="{B9C7DD68-C3D7-4641-AF57-3EB27042E02A}" dt="2020-09-14T17:32:17.294" v="593"/>
        <pc:sldMkLst>
          <pc:docMk/>
          <pc:sldMk cId="1510613742" sldId="970"/>
        </pc:sldMkLst>
      </pc:sldChg>
      <pc:sldChg chg="add">
        <pc:chgData name="Claire Ratcliffe" userId="01df6366-1fb3-4bd4-aa56-d5a182abbae5" providerId="ADAL" clId="{B9C7DD68-C3D7-4641-AF57-3EB27042E02A}" dt="2020-09-14T17:32:17.294" v="593"/>
        <pc:sldMkLst>
          <pc:docMk/>
          <pc:sldMk cId="1384804621" sldId="971"/>
        </pc:sldMkLst>
      </pc:sldChg>
      <pc:sldChg chg="add">
        <pc:chgData name="Claire Ratcliffe" userId="01df6366-1fb3-4bd4-aa56-d5a182abbae5" providerId="ADAL" clId="{B9C7DD68-C3D7-4641-AF57-3EB27042E02A}" dt="2020-09-14T17:32:17.294" v="593"/>
        <pc:sldMkLst>
          <pc:docMk/>
          <pc:sldMk cId="428929443" sldId="972"/>
        </pc:sldMkLst>
      </pc:sldChg>
      <pc:sldChg chg="add">
        <pc:chgData name="Claire Ratcliffe" userId="01df6366-1fb3-4bd4-aa56-d5a182abbae5" providerId="ADAL" clId="{B9C7DD68-C3D7-4641-AF57-3EB27042E02A}" dt="2020-09-14T17:32:17.294" v="593"/>
        <pc:sldMkLst>
          <pc:docMk/>
          <pc:sldMk cId="494420268" sldId="973"/>
        </pc:sldMkLst>
      </pc:sldChg>
      <pc:sldMasterChg chg="delSldLayout">
        <pc:chgData name="Claire Ratcliffe" userId="01df6366-1fb3-4bd4-aa56-d5a182abbae5" providerId="ADAL" clId="{B9C7DD68-C3D7-4641-AF57-3EB27042E02A}" dt="2020-09-08T19:31:10.393" v="307" actId="47"/>
        <pc:sldMasterMkLst>
          <pc:docMk/>
          <pc:sldMasterMk cId="3190526694" sldId="2147483830"/>
        </pc:sldMasterMkLst>
        <pc:sldLayoutChg chg="del">
          <pc:chgData name="Claire Ratcliffe" userId="01df6366-1fb3-4bd4-aa56-d5a182abbae5" providerId="ADAL" clId="{B9C7DD68-C3D7-4641-AF57-3EB27042E02A}" dt="2020-09-08T19:31:05.008" v="305" actId="47"/>
          <pc:sldLayoutMkLst>
            <pc:docMk/>
            <pc:sldMasterMk cId="3190526694" sldId="2147483830"/>
            <pc:sldLayoutMk cId="1670229886" sldId="2147484000"/>
          </pc:sldLayoutMkLst>
        </pc:sldLayoutChg>
        <pc:sldLayoutChg chg="del">
          <pc:chgData name="Claire Ratcliffe" userId="01df6366-1fb3-4bd4-aa56-d5a182abbae5" providerId="ADAL" clId="{B9C7DD68-C3D7-4641-AF57-3EB27042E02A}" dt="2020-09-08T19:31:10.393" v="307" actId="47"/>
          <pc:sldLayoutMkLst>
            <pc:docMk/>
            <pc:sldMasterMk cId="3190526694" sldId="2147483830"/>
            <pc:sldLayoutMk cId="2433252224" sldId="2147484001"/>
          </pc:sldLayoutMkLst>
        </pc:sldLayoutChg>
      </pc:sldMasterChg>
      <pc:sldMasterChg chg="delSldLayout">
        <pc:chgData name="Claire Ratcliffe" userId="01df6366-1fb3-4bd4-aa56-d5a182abbae5" providerId="ADAL" clId="{B9C7DD68-C3D7-4641-AF57-3EB27042E02A}" dt="2020-09-08T19:28:29.795" v="302" actId="47"/>
        <pc:sldMasterMkLst>
          <pc:docMk/>
          <pc:sldMasterMk cId="1365206425" sldId="2147483838"/>
        </pc:sldMasterMkLst>
        <pc:sldLayoutChg chg="del">
          <pc:chgData name="Claire Ratcliffe" userId="01df6366-1fb3-4bd4-aa56-d5a182abbae5" providerId="ADAL" clId="{B9C7DD68-C3D7-4641-AF57-3EB27042E02A}" dt="2020-09-08T19:28:29.795" v="302" actId="47"/>
          <pc:sldLayoutMkLst>
            <pc:docMk/>
            <pc:sldMasterMk cId="1365206425" sldId="2147483838"/>
            <pc:sldLayoutMk cId="4163954872" sldId="2147483970"/>
          </pc:sldLayoutMkLst>
        </pc:sldLayoutChg>
        <pc:sldLayoutChg chg="del">
          <pc:chgData name="Claire Ratcliffe" userId="01df6366-1fb3-4bd4-aa56-d5a182abbae5" providerId="ADAL" clId="{B9C7DD68-C3D7-4641-AF57-3EB27042E02A}" dt="2020-09-08T17:45:14.223" v="165" actId="47"/>
          <pc:sldLayoutMkLst>
            <pc:docMk/>
            <pc:sldMasterMk cId="1365206425" sldId="2147483838"/>
            <pc:sldLayoutMk cId="2058591325" sldId="2147484000"/>
          </pc:sldLayoutMkLst>
        </pc:sldLayoutChg>
      </pc:sldMasterChg>
      <pc:sldMasterChg chg="del delSldLayout">
        <pc:chgData name="Claire Ratcliffe" userId="01df6366-1fb3-4bd4-aa56-d5a182abbae5" providerId="ADAL" clId="{B9C7DD68-C3D7-4641-AF57-3EB27042E02A}" dt="2020-09-08T17:45:14.223" v="165" actId="47"/>
        <pc:sldMasterMkLst>
          <pc:docMk/>
          <pc:sldMasterMk cId="1682292540" sldId="2147483976"/>
        </pc:sldMasterMkLst>
        <pc:sldLayoutChg chg="del">
          <pc:chgData name="Claire Ratcliffe" userId="01df6366-1fb3-4bd4-aa56-d5a182abbae5" providerId="ADAL" clId="{B9C7DD68-C3D7-4641-AF57-3EB27042E02A}" dt="2020-09-08T17:45:14.223" v="165" actId="47"/>
          <pc:sldLayoutMkLst>
            <pc:docMk/>
            <pc:sldMasterMk cId="1682292540" sldId="2147483976"/>
            <pc:sldLayoutMk cId="934731640" sldId="2147483977"/>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2051092528" sldId="2147483978"/>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3912318696" sldId="2147483979"/>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526271609" sldId="2147483980"/>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1264233861" sldId="2147483981"/>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3782803850" sldId="2147483982"/>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2435093476" sldId="2147483983"/>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2292361914" sldId="2147483984"/>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2448915968" sldId="2147483985"/>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4011482121" sldId="2147483986"/>
          </pc:sldLayoutMkLst>
        </pc:sldLayoutChg>
        <pc:sldLayoutChg chg="del">
          <pc:chgData name="Claire Ratcliffe" userId="01df6366-1fb3-4bd4-aa56-d5a182abbae5" providerId="ADAL" clId="{B9C7DD68-C3D7-4641-AF57-3EB27042E02A}" dt="2020-09-08T17:45:14.223" v="165" actId="47"/>
          <pc:sldLayoutMkLst>
            <pc:docMk/>
            <pc:sldMasterMk cId="1682292540" sldId="2147483976"/>
            <pc:sldLayoutMk cId="973380619" sldId="21474839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16AFB-BC27-47F1-A258-D773AD3F47CB}" type="datetimeFigureOut">
              <a:rPr lang="en-US" smtClean="0"/>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C5771-962B-4FBE-AF38-6BE8D4CDE6C5}" type="slidenum">
              <a:rPr lang="en-US" smtClean="0"/>
              <a:t>‹#›</a:t>
            </a:fld>
            <a:endParaRPr lang="en-US"/>
          </a:p>
        </p:txBody>
      </p:sp>
    </p:spTree>
    <p:extLst>
      <p:ext uri="{BB962C8B-B14F-4D97-AF65-F5344CB8AC3E}">
        <p14:creationId xmlns:p14="http://schemas.microsoft.com/office/powerpoint/2010/main" val="410491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explora.u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BF9E07-42D7-4019-B343-CBB86AB6D9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526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94eaa2cf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94eaa2c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e0c010c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e0c010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have defined cultural responsiveness, but we also want to define the term “Latinx”. Before we define “Latinx”, we want to talk about what is a Latino or Latina. A Latino and/or Latina is a person of Latin American descendent, such as people of Mexico, Latin America, and the Caribbean Islands. Please note that the Spanish language leave room only for the masculine term “Latino” ending with an “o” and “Latina” the feminine term ending with the letter “a”.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2432d8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2432d8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Knowing that the language only leaves room to define males with Latino, or females with Latina, the term does not allow room for our nonbinary, queer or trans communities. Keeping other in mind, the term “Latinx” was created. The “X” in Latinx is a gender neutral term to include our friends from other genders. The term is gaining popularity as a recent Pew study demonstrates that 3% use it. Now that we have defined cultural responsiveness, highlighted its importance &amp; defined Latinx. It is through this lens that we ask you to view the presentation and I will hand it over to Flo.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Culturally Responsive Program – What does it look like… will it be virtual?</a:t>
            </a:r>
            <a:endParaRPr lang="en-US" b="0" dirty="0">
              <a:effectLst/>
            </a:endParaRPr>
          </a:p>
          <a:p>
            <a:pPr rtl="0"/>
            <a:r>
              <a:rPr lang="en-US" sz="1200" b="0" i="0" u="none" strike="noStrike" kern="1200" dirty="0">
                <a:solidFill>
                  <a:schemeClr val="tx1"/>
                </a:solidFill>
                <a:effectLst/>
                <a:latin typeface="+mn-lt"/>
                <a:ea typeface="+mn-ea"/>
                <a:cs typeface="+mn-cs"/>
              </a:rPr>
              <a:t>An in-person session is preferred, but during COVID, it can be a great opportunity to work with families to help their kids learn in the virtual world.</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Introduction – Chat Rooms – Something they learned</a:t>
            </a:r>
            <a:endParaRPr lang="en-US" b="0" dirty="0">
              <a:effectLst/>
            </a:endParaRPr>
          </a:p>
          <a:p>
            <a:pPr rtl="0"/>
            <a:r>
              <a:rPr lang="en-US" sz="1200" b="0" i="0" u="none" strike="noStrike" kern="1200" dirty="0">
                <a:solidFill>
                  <a:schemeClr val="tx1"/>
                </a:solidFill>
                <a:effectLst/>
                <a:latin typeface="+mn-lt"/>
                <a:ea typeface="+mn-ea"/>
                <a:cs typeface="+mn-cs"/>
              </a:rPr>
              <a:t>Welcome and introduce yourself to the families as they arrive for the in-library program.  You may notice if there is any language barriers.  Make sure to sign in for the session.  Have families design a nametag with their first name, and, if you are using a translation device, translators may need to explain to families how to use the device. If this is a virtual event, open the session no later than 15 minutes for families to arrive on screen.  To make families feel comfortable, you may need to share how to change the name on the screen, type in the chat room,  explain the speaker view screen, and how to use the mute button.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Start on time and have staff introduce their roles for the virtual session. Begin with an icebreaker to invite families to introduce themselves, but you may need to call of them.   Consider using a talking stick to ensure an equal voice and respectful communication.  For a virtual presentation, ask the participant to pick up a pen, or item they can use to pass it along to a person they see on the virtual screen.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Before families leave the virtual session, have them share in the chat box, “something they learned.”  If you have an in-library session, ask families to write on a post-it and put them on the wall.</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Ground rules – facilitator, breakaway room</a:t>
            </a:r>
            <a:endParaRPr lang="en-US" b="0" dirty="0">
              <a:effectLst/>
            </a:endParaRPr>
          </a:p>
          <a:p>
            <a:pPr rtl="0"/>
            <a:r>
              <a:rPr lang="en-US" sz="1200" b="0" i="0" u="none" strike="noStrike" kern="1200" dirty="0">
                <a:solidFill>
                  <a:schemeClr val="tx1"/>
                </a:solidFill>
                <a:effectLst/>
                <a:latin typeface="+mn-lt"/>
                <a:ea typeface="+mn-ea"/>
                <a:cs typeface="+mn-cs"/>
              </a:rPr>
              <a:t>After introductions, set ground rules, for a virtual program request the mute button is off, unless they are going to talk.  Families may arrive late, but try to engage them in conversation whenever possible during the program. If you are doing an in-library program, you may need to create a breakaway space and</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activity for kids under the age of 6.</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Designate a staff to help facilitate during the virtual session, they can let families into the virtual room and can update the facilitator with questions in the chat room. </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ZOOM or Google Meet platforms –</a:t>
            </a:r>
            <a:endParaRPr lang="en-US" b="0" dirty="0">
              <a:effectLst/>
            </a:endParaRPr>
          </a:p>
          <a:p>
            <a:pPr rtl="0"/>
            <a:r>
              <a:rPr lang="en-US" sz="1200" b="0" i="0" u="none" strike="noStrike" kern="1200" dirty="0">
                <a:solidFill>
                  <a:schemeClr val="tx1"/>
                </a:solidFill>
                <a:effectLst/>
                <a:latin typeface="+mn-lt"/>
                <a:ea typeface="+mn-ea"/>
                <a:cs typeface="+mn-cs"/>
              </a:rPr>
              <a:t>During in-library or a virtual session, keep the conversation and activity going with open-ended questions.  You may want to use all of the bells and whistles the virtual platform provides, but space it out, to make it a learning activity.   In-person is much easier since you will have hands-on science centers. </a:t>
            </a:r>
            <a:endParaRPr lang="en-US" b="0" dirty="0">
              <a:effectLst/>
            </a:endParaRPr>
          </a:p>
          <a:p>
            <a:pPr rtl="0"/>
            <a:br>
              <a:rPr lang="en-US" b="0" dirty="0">
                <a:effectLst/>
              </a:rPr>
            </a:br>
            <a:r>
              <a:rPr lang="en-US" sz="1200" b="1" i="0" u="sng" kern="1200" dirty="0">
                <a:solidFill>
                  <a:schemeClr val="tx1"/>
                </a:solidFill>
                <a:effectLst/>
                <a:latin typeface="+mn-lt"/>
                <a:ea typeface="+mn-ea"/>
                <a:cs typeface="+mn-cs"/>
              </a:rPr>
              <a:t>Some Common Misconceptions</a:t>
            </a:r>
            <a:endParaRPr lang="en-US" b="0" dirty="0">
              <a:effectLst/>
            </a:endParaRPr>
          </a:p>
          <a:p>
            <a:pPr rtl="0"/>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families all speak fluent Spanish and poor broken English.  All </a:t>
            </a:r>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families are recent immigrants.  All </a:t>
            </a:r>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physical characteristics are the same.  All Latinos celebrate the same traditions, customs and eat the same food.  All </a:t>
            </a:r>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parents have the same educational level. </a:t>
            </a:r>
            <a:endParaRPr lang="en-US" b="0" dirty="0">
              <a:effectLst/>
            </a:endParaRPr>
          </a:p>
          <a:p>
            <a:pPr rtl="0"/>
            <a:br>
              <a:rPr lang="en-US" b="0" dirty="0">
                <a:effectLst/>
              </a:rPr>
            </a:br>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Family Engagement is about becoming culturally competent to the community you are serving by truly understanding the family’s primary needs and wishes, forming a strong rapport with community partners, and creating a safe and informational library hub for all </a:t>
            </a:r>
            <a:r>
              <a:rPr lang="en-US" sz="1200" b="0" i="0" u="none" strike="noStrike" kern="1200" dirty="0" err="1">
                <a:solidFill>
                  <a:schemeClr val="tx1"/>
                </a:solidFill>
                <a:effectLst/>
                <a:latin typeface="+mn-lt"/>
                <a:ea typeface="+mn-ea"/>
                <a:cs typeface="+mn-cs"/>
              </a:rPr>
              <a:t>Latinx</a:t>
            </a:r>
            <a:r>
              <a:rPr lang="en-US" sz="1200" b="0" i="0" u="none" strike="noStrike" kern="1200" dirty="0">
                <a:solidFill>
                  <a:schemeClr val="tx1"/>
                </a:solidFill>
                <a:effectLst/>
                <a:latin typeface="+mn-lt"/>
                <a:ea typeface="+mn-ea"/>
                <a:cs typeface="+mn-cs"/>
              </a:rPr>
              <a:t> families.</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5B3B3-C16C-4B7C-B5D6-A738616D15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807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u="sng" kern="1200" dirty="0">
                <a:solidFill>
                  <a:schemeClr val="tx1"/>
                </a:solidFill>
                <a:effectLst/>
                <a:latin typeface="+mn-lt"/>
                <a:ea typeface="+mn-ea"/>
                <a:cs typeface="+mn-cs"/>
              </a:rPr>
              <a:t>Identify STEAM in your community</a:t>
            </a:r>
            <a:endParaRPr lang="en-US" b="0" dirty="0">
              <a:effectLst/>
            </a:endParaRPr>
          </a:p>
          <a:p>
            <a:pPr rtl="0"/>
            <a:r>
              <a:rPr lang="en-US" sz="1200" b="0" i="0" u="none" strike="noStrike" kern="1200" dirty="0">
                <a:solidFill>
                  <a:schemeClr val="tx1"/>
                </a:solidFill>
                <a:effectLst/>
                <a:latin typeface="+mn-lt"/>
                <a:ea typeface="+mn-ea"/>
                <a:cs typeface="+mn-cs"/>
              </a:rPr>
              <a:t>Use time during your session to create a resource commercial. </a:t>
            </a:r>
            <a:endParaRPr lang="en-US" b="0" dirty="0">
              <a:effectLst/>
            </a:endParaRPr>
          </a:p>
          <a:p>
            <a:pPr rtl="0"/>
            <a:r>
              <a:rPr lang="en-US" sz="1200" b="0" i="0" u="none" strike="noStrike" kern="1200" dirty="0">
                <a:solidFill>
                  <a:schemeClr val="tx1"/>
                </a:solidFill>
                <a:effectLst/>
                <a:latin typeface="+mn-lt"/>
                <a:ea typeface="+mn-ea"/>
                <a:cs typeface="+mn-cs"/>
              </a:rPr>
              <a:t>Share a resource page to link families to Markets, transportation and free breakfast and lunch programs.  Most families have visited a Farmer’s Market at least once and may have used WIC Farmers Market Coupons. </a:t>
            </a:r>
          </a:p>
          <a:p>
            <a:pPr rtl="0"/>
            <a:br>
              <a:rPr lang="en-US" b="0" dirty="0">
                <a:effectLst/>
              </a:rPr>
            </a:br>
            <a:r>
              <a:rPr lang="en-US" sz="1200" b="1" i="0" u="none" strike="noStrike" kern="1200" dirty="0">
                <a:solidFill>
                  <a:schemeClr val="tx1"/>
                </a:solidFill>
                <a:effectLst/>
                <a:latin typeface="+mn-lt"/>
                <a:ea typeface="+mn-ea"/>
                <a:cs typeface="+mn-cs"/>
              </a:rPr>
              <a:t>Food Security/Gardening</a:t>
            </a:r>
            <a:endParaRPr lang="en-US" b="0" dirty="0">
              <a:effectLst/>
            </a:endParaRPr>
          </a:p>
          <a:p>
            <a:pPr rtl="0"/>
            <a:r>
              <a:rPr lang="en-US" sz="1200" b="0" i="0" u="none" strike="noStrike" kern="1200" dirty="0">
                <a:solidFill>
                  <a:schemeClr val="tx1"/>
                </a:solidFill>
                <a:effectLst/>
                <a:latin typeface="+mn-lt"/>
                <a:ea typeface="+mn-ea"/>
                <a:cs typeface="+mn-cs"/>
              </a:rPr>
              <a:t>Do you know how to cook a hotdog using solar energy?  How can you use origami to start a garden?</a:t>
            </a:r>
            <a:endParaRPr lang="en-US" b="0" dirty="0">
              <a:effectLst/>
            </a:endParaRPr>
          </a:p>
          <a:p>
            <a:pPr rtl="0"/>
            <a:r>
              <a:rPr lang="en-US" sz="1200" b="0" i="0" u="none" strike="noStrike" kern="1200" dirty="0">
                <a:solidFill>
                  <a:schemeClr val="tx1"/>
                </a:solidFill>
                <a:effectLst/>
                <a:latin typeface="+mn-lt"/>
                <a:ea typeface="+mn-ea"/>
                <a:cs typeface="+mn-cs"/>
              </a:rPr>
              <a:t>Invite families to look for local Growers tours, or visit the county fair, there is a lot of STEAM opportunities.  Remind families to check out books on STEAM.  Schedule a cooking or recipe sharing virtual event.  Recently, teen Latinas presented a virtual ZOOM event to senior citizens on how to make traditional “Mexican Melon Smoothie” and shared other fruits they could use for the refreshing summer drink.  </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Health Professionals</a:t>
            </a:r>
            <a:endParaRPr lang="en-US" b="0" dirty="0">
              <a:effectLst/>
            </a:endParaRPr>
          </a:p>
          <a:p>
            <a:pPr rtl="0"/>
            <a:r>
              <a:rPr lang="en-US" sz="1200" b="0" i="0" u="none" strike="noStrike" kern="1200" dirty="0">
                <a:solidFill>
                  <a:schemeClr val="tx1"/>
                </a:solidFill>
                <a:effectLst/>
                <a:latin typeface="+mn-lt"/>
                <a:ea typeface="+mn-ea"/>
                <a:cs typeface="+mn-cs"/>
              </a:rPr>
              <a:t>Athletes and medical professionals can share nutrition and exercise opportunities and STEAM careers. Local colleges have medical students who need to do work study or service hours and are looking for opportunities to share.  Don’t forget about Scientists and Astronauts and the local herbalist!</a:t>
            </a:r>
            <a:endParaRPr lang="en-US" b="0" dirty="0">
              <a:effectLst/>
            </a:endParaRPr>
          </a:p>
          <a:p>
            <a:pPr rtl="0"/>
            <a:br>
              <a:rPr lang="en-US" b="0" dirty="0">
                <a:effectLst/>
              </a:rPr>
            </a:br>
            <a:r>
              <a:rPr lang="en-US" sz="1200" b="1" i="0" u="none" strike="noStrike" kern="1200" dirty="0">
                <a:solidFill>
                  <a:schemeClr val="tx1"/>
                </a:solidFill>
                <a:effectLst/>
                <a:latin typeface="+mn-lt"/>
                <a:ea typeface="+mn-ea"/>
                <a:cs typeface="+mn-cs"/>
              </a:rPr>
              <a:t>Virtual Technology in Rural and Urban Communities</a:t>
            </a:r>
            <a:endParaRPr lang="en-US" b="0" dirty="0">
              <a:effectLst/>
            </a:endParaRPr>
          </a:p>
          <a:p>
            <a:pPr rtl="0"/>
            <a:r>
              <a:rPr lang="en-US" sz="1200" b="0" i="0" u="none" strike="noStrike" kern="1200" dirty="0">
                <a:solidFill>
                  <a:schemeClr val="tx1"/>
                </a:solidFill>
                <a:effectLst/>
                <a:latin typeface="+mn-lt"/>
                <a:ea typeface="+mn-ea"/>
                <a:cs typeface="+mn-cs"/>
              </a:rPr>
              <a:t>Rural and Urban communities both rely on libraries, community centers, coffee shops, etc. for free </a:t>
            </a:r>
            <a:r>
              <a:rPr lang="en-US" sz="1200" b="0" i="0" u="none" strike="noStrike" kern="1200" dirty="0" err="1">
                <a:solidFill>
                  <a:schemeClr val="tx1"/>
                </a:solidFill>
                <a:effectLst/>
                <a:latin typeface="+mn-lt"/>
                <a:ea typeface="+mn-ea"/>
                <a:cs typeface="+mn-cs"/>
              </a:rPr>
              <a:t>Wifi</a:t>
            </a:r>
            <a:r>
              <a:rPr lang="en-US" sz="1200" b="0" i="0" u="none" strike="noStrike" kern="1200" dirty="0">
                <a:solidFill>
                  <a:schemeClr val="tx1"/>
                </a:solidFill>
                <a:effectLst/>
                <a:latin typeface="+mn-lt"/>
                <a:ea typeface="+mn-ea"/>
                <a:cs typeface="+mn-cs"/>
              </a:rPr>
              <a:t>.  But schools are working to make sure all children have a laptop and access to the internet for virtual lessons.  Unfortunately, not everyone can afford a new computer and the school laptops are limited to the lesson platforms, and research is limited.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5B3B3-C16C-4B7C-B5D6-A738616D15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495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Request a kit from REFORMA de Nuevo Mexico to re-use and make a hacienda, little casita, ruins or pueblo.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As the oldest granddaughter, I enjoyed making mud pies. My grandfather was a carpenter with eight sons, and as our families grew so did their home.  My grandfather kept me busy and had me sieve dirt to make sand and break up straw that we fed to the animals, and throw it into the wheel barrel as he mixed the “mud” solution.  He let me pour some of the mud into the squares and he leveled it off and left it to dry.  After a few days, the adobe bricks were used to build an extra room.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Please enjoy my cultural experience and my first STEAM Adobe!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--Adobe Bricks weigh about 30-40 pounds. </a:t>
            </a:r>
            <a:endParaRPr lang="en-US" b="0" dirty="0">
              <a:effectLst/>
            </a:endParaRPr>
          </a:p>
          <a:p>
            <a:pPr rtl="0"/>
            <a:r>
              <a:rPr lang="en-US" sz="1200" b="0" i="0" u="none" strike="noStrike" kern="1200" dirty="0">
                <a:solidFill>
                  <a:schemeClr val="tx1"/>
                </a:solidFill>
                <a:effectLst/>
                <a:latin typeface="+mn-lt"/>
                <a:ea typeface="+mn-ea"/>
                <a:cs typeface="+mn-cs"/>
              </a:rPr>
              <a:t>--Clay acts as </a:t>
            </a:r>
            <a:r>
              <a:rPr lang="en-US" sz="1200" b="0" i="0" u="none" strike="noStrike" kern="1200">
                <a:solidFill>
                  <a:schemeClr val="tx1"/>
                </a:solidFill>
                <a:effectLst/>
                <a:latin typeface="+mn-lt"/>
                <a:ea typeface="+mn-ea"/>
                <a:cs typeface="+mn-cs"/>
              </a:rPr>
              <a:t>a glue, </a:t>
            </a:r>
            <a:r>
              <a:rPr lang="en-US" sz="1200" b="0" i="0" u="none" strike="noStrike" kern="1200" dirty="0">
                <a:solidFill>
                  <a:schemeClr val="tx1"/>
                </a:solidFill>
                <a:effectLst/>
                <a:latin typeface="+mn-lt"/>
                <a:ea typeface="+mn-ea"/>
                <a:cs typeface="+mn-cs"/>
              </a:rPr>
              <a:t>and adding the straw keeps the adobe from cracking and helps it to dry evenly, while the sand strengthens the brick.</a:t>
            </a:r>
            <a:endParaRPr lang="en-US" b="0" dirty="0">
              <a:effectLst/>
            </a:endParaRPr>
          </a:p>
          <a:p>
            <a:br>
              <a:rPr lang="en-US" b="0" dirty="0">
                <a:effectLst/>
              </a:rPr>
            </a:br>
            <a:endParaRPr lang="en-US" sz="1200" kern="1200" baseline="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5B3B3-C16C-4B7C-B5D6-A738616D15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825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Living in New Mexico, I am very familiar with </a:t>
            </a:r>
            <a:r>
              <a:rPr lang="en-US" sz="1200" b="1" i="0" u="sng" strike="noStrike" kern="1200" dirty="0" err="1">
                <a:solidFill>
                  <a:schemeClr val="tx1"/>
                </a:solidFill>
                <a:effectLst/>
                <a:latin typeface="+mn-lt"/>
                <a:ea typeface="+mn-ea"/>
                <a:cs typeface="+mn-cs"/>
                <a:hlinkClick r:id="rId3"/>
              </a:rPr>
              <a:t>Explora</a:t>
            </a:r>
            <a:r>
              <a:rPr lang="en-US" sz="1200" b="0" i="0" u="none" strike="noStrike" kern="1200" dirty="0">
                <a:solidFill>
                  <a:schemeClr val="tx1"/>
                </a:solidFill>
                <a:effectLst/>
                <a:latin typeface="+mn-lt"/>
                <a:ea typeface="+mn-ea"/>
                <a:cs typeface="+mn-cs"/>
              </a:rPr>
              <a:t>, a great education center that offers interactive experiences in STEAM.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EXPLORA bilingual activity cards explain a simple experiment, the science behind it and how it is relevant to people’s lives, including the career fields that work in the area.  The cards offer a STEAM booklist you can read together.</a:t>
            </a:r>
            <a:endParaRPr lang="en-US" b="0" dirty="0">
              <a:effectLst/>
            </a:endParaRPr>
          </a:p>
          <a:p>
            <a:br>
              <a:rPr lang="en-US" b="0" dirty="0">
                <a:effectLst/>
              </a:rPr>
            </a:b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B45B3B3-C16C-4B7C-B5D6-A738616D15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886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000">
                <a:latin typeface="Century Gothic" panose="020B0502020202020204" pitchFamily="34" charset="0"/>
                <a:ea typeface="Franklin Gothic Book" panose="020B0503020102020204" pitchFamily="34" charset="0"/>
                <a:cs typeface="Times New Roman" panose="02020603050405020304" pitchFamily="18" charset="0"/>
              </a:rPr>
              <a:t>The Space Science Institute’s National Center for Interactive Learning provides free hands-on activities, resources, and training to library professionals through its </a:t>
            </a:r>
            <a:r>
              <a:rPr lang="en-US" i="1" kern="1000">
                <a:latin typeface="Century Gothic" panose="020B0502020202020204" pitchFamily="34" charset="0"/>
                <a:ea typeface="Franklin Gothic Book" panose="020B0503020102020204" pitchFamily="34" charset="0"/>
                <a:cs typeface="Times New Roman" panose="02020603050405020304" pitchFamily="18" charset="0"/>
              </a:rPr>
              <a:t>Science</a:t>
            </a:r>
            <a:r>
              <a:rPr lang="en-US" i="1" kern="1000">
                <a:latin typeface="Century Gothic" panose="020B0502020202020204" pitchFamily="34" charset="0"/>
                <a:ea typeface="Franklin Gothic Book" panose="020B0503020102020204" pitchFamily="34" charset="0"/>
                <a:cs typeface="Cambria Math" panose="02040503050406030204" pitchFamily="18" charset="0"/>
              </a:rPr>
              <a:t>‐</a:t>
            </a:r>
            <a:r>
              <a:rPr lang="en-US" i="1" kern="1000">
                <a:latin typeface="Century Gothic" panose="020B0502020202020204" pitchFamily="34" charset="0"/>
                <a:ea typeface="Franklin Gothic Book" panose="020B0503020102020204" pitchFamily="34" charset="0"/>
                <a:cs typeface="Times New Roman" panose="02020603050405020304" pitchFamily="18" charset="0"/>
              </a:rPr>
              <a:t>Technology Activities and Resources Library Network </a:t>
            </a:r>
            <a:r>
              <a:rPr lang="en-US" kern="1000">
                <a:latin typeface="Century Gothic" panose="020B0502020202020204" pitchFamily="34" charset="0"/>
                <a:ea typeface="Franklin Gothic Book" panose="020B0503020102020204" pitchFamily="34" charset="0"/>
                <a:cs typeface="Times New Roman" panose="02020603050405020304" pitchFamily="18" charset="0"/>
              </a:rPr>
              <a:t>(</a:t>
            </a:r>
            <a:r>
              <a:rPr lang="en-US" i="1" kern="1000">
                <a:latin typeface="Century Gothic" panose="020B0502020202020204" pitchFamily="34" charset="0"/>
                <a:ea typeface="Franklin Gothic Book" panose="020B0503020102020204" pitchFamily="34" charset="0"/>
                <a:cs typeface="Times New Roman" panose="02020603050405020304" pitchFamily="18" charset="0"/>
              </a:rPr>
              <a:t>STAR Net</a:t>
            </a:r>
            <a:r>
              <a:rPr lang="en-US" kern="1000">
                <a:latin typeface="Century Gothic" panose="020B0502020202020204" pitchFamily="34" charset="0"/>
                <a:ea typeface="Franklin Gothic Book" panose="020B0503020102020204" pitchFamily="34" charset="0"/>
                <a:cs typeface="Times New Roman" panose="02020603050405020304" pitchFamily="18" charset="0"/>
              </a:rPr>
              <a:t>). Core partners include the American Library Association (ALA), Urban Libraries Council, Cornerstones of Science, American Society of Civil Engineers, and many other organizations. </a:t>
            </a:r>
            <a:endParaRPr lang="en-US"/>
          </a:p>
        </p:txBody>
      </p:sp>
      <p:sp>
        <p:nvSpPr>
          <p:cNvPr id="4" name="Slide Number Placeholder 3"/>
          <p:cNvSpPr>
            <a:spLocks noGrp="1"/>
          </p:cNvSpPr>
          <p:nvPr>
            <p:ph type="sldNum" sz="quarter" idx="5"/>
          </p:nvPr>
        </p:nvSpPr>
        <p:spPr/>
        <p:txBody>
          <a:bodyPr/>
          <a:lstStyle/>
          <a:p>
            <a:pPr defTabSz="905619">
              <a:defRPr/>
            </a:pPr>
            <a:fld id="{EAC4431B-1D2B-4D1A-B247-293CEB3F067E}" type="slidenum">
              <a:rPr lang="en-US">
                <a:solidFill>
                  <a:prstClr val="black"/>
                </a:solidFill>
              </a:rPr>
              <a:pPr defTabSz="905619">
                <a:defRPr/>
              </a:pPr>
              <a:t>36</a:t>
            </a:fld>
            <a:endParaRPr lang="en-US">
              <a:solidFill>
                <a:prstClr val="black"/>
              </a:solidFill>
            </a:endParaRPr>
          </a:p>
        </p:txBody>
      </p:sp>
    </p:spTree>
    <p:extLst>
      <p:ext uri="{BB962C8B-B14F-4D97-AF65-F5344CB8AC3E}">
        <p14:creationId xmlns:p14="http://schemas.microsoft.com/office/powerpoint/2010/main" val="146126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Energy, tips from 8,500 members</a:t>
            </a:r>
          </a:p>
        </p:txBody>
      </p:sp>
      <p:sp>
        <p:nvSpPr>
          <p:cNvPr id="4" name="Slide Number Placeholder 3"/>
          <p:cNvSpPr>
            <a:spLocks noGrp="1"/>
          </p:cNvSpPr>
          <p:nvPr>
            <p:ph type="sldNum" sz="quarter" idx="5"/>
          </p:nvPr>
        </p:nvSpPr>
        <p:spPr/>
        <p:txBody>
          <a:bodyPr/>
          <a:lstStyle/>
          <a:p>
            <a:pPr defTabSz="905619">
              <a:defRPr/>
            </a:pPr>
            <a:fld id="{EAC4431B-1D2B-4D1A-B247-293CEB3F067E}" type="slidenum">
              <a:rPr lang="en-US">
                <a:solidFill>
                  <a:prstClr val="black"/>
                </a:solidFill>
              </a:rPr>
              <a:pPr defTabSz="905619">
                <a:defRPr/>
              </a:pPr>
              <a:t>37</a:t>
            </a:fld>
            <a:endParaRPr lang="en-US">
              <a:solidFill>
                <a:prstClr val="black"/>
              </a:solidFill>
            </a:endParaRPr>
          </a:p>
        </p:txBody>
      </p:sp>
    </p:spTree>
    <p:extLst>
      <p:ext uri="{BB962C8B-B14F-4D97-AF65-F5344CB8AC3E}">
        <p14:creationId xmlns:p14="http://schemas.microsoft.com/office/powerpoint/2010/main" val="1802568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4431B-1D2B-4D1A-B247-293CEB3F0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297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empower tweens and their families around equitable STEAM learning and career paths by leveraging their existing strengths, interests, and diverse cultures.</a:t>
            </a:r>
            <a:endParaRPr lang="en-US"/>
          </a:p>
        </p:txBody>
      </p:sp>
      <p:sp>
        <p:nvSpPr>
          <p:cNvPr id="4" name="Slide Number Placeholder 3"/>
          <p:cNvSpPr>
            <a:spLocks noGrp="1"/>
          </p:cNvSpPr>
          <p:nvPr>
            <p:ph type="sldNum" sz="quarter" idx="5"/>
          </p:nvPr>
        </p:nvSpPr>
        <p:spPr/>
        <p:txBody>
          <a:bodyPr/>
          <a:lstStyle/>
          <a:p>
            <a:fld id="{C2DC5771-962B-4FBE-AF38-6BE8D4CDE6C5}" type="slidenum">
              <a:rPr lang="en-US" smtClean="0"/>
              <a:t>9</a:t>
            </a:fld>
            <a:endParaRPr lang="en-US"/>
          </a:p>
        </p:txBody>
      </p:sp>
    </p:spTree>
    <p:extLst>
      <p:ext uri="{BB962C8B-B14F-4D97-AF65-F5344CB8AC3E}">
        <p14:creationId xmlns:p14="http://schemas.microsoft.com/office/powerpoint/2010/main" val="121575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49250" y="692150"/>
            <a:ext cx="6159500" cy="34655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Shape 100"/>
          <p:cNvSpPr txBox="1">
            <a:spLocks noGrp="1"/>
          </p:cNvSpPr>
          <p:nvPr>
            <p:ph type="body" idx="1"/>
          </p:nvPr>
        </p:nvSpPr>
        <p:spPr>
          <a:xfrm>
            <a:off x="685801" y="4388643"/>
            <a:ext cx="5486400" cy="4157700"/>
          </a:xfrm>
          <a:prstGeom prst="rect">
            <a:avLst/>
          </a:prstGeom>
          <a:noFill/>
          <a:ln>
            <a:noFill/>
          </a:ln>
        </p:spPr>
        <p:txBody>
          <a:bodyPr spcFirstLastPara="1" wrap="square" lIns="91950" tIns="45950" rIns="91950" bIns="4595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kern="1200">
                <a:solidFill>
                  <a:schemeClr val="tx1"/>
                </a:solidFill>
                <a:effectLst/>
                <a:latin typeface="+mn-lt"/>
                <a:ea typeface="+mn-ea"/>
                <a:cs typeface="+mn-cs"/>
              </a:rPr>
              <a:t>broaden access to STEM learning experiences</a:t>
            </a:r>
            <a:endParaRPr sz="1400" b="0" i="0" u="none" strike="noStrike" cap="none">
              <a:solidFill>
                <a:schemeClr val="dk1"/>
              </a:solidFill>
              <a:latin typeface="Calibri"/>
              <a:ea typeface="Calibri"/>
              <a:cs typeface="Calibri"/>
              <a:sym typeface="Calibri"/>
            </a:endParaRPr>
          </a:p>
        </p:txBody>
      </p:sp>
      <p:sp>
        <p:nvSpPr>
          <p:cNvPr id="101" name="Shape 101"/>
          <p:cNvSpPr txBox="1">
            <a:spLocks noGrp="1"/>
          </p:cNvSpPr>
          <p:nvPr>
            <p:ph type="sldNum" idx="12"/>
          </p:nvPr>
        </p:nvSpPr>
        <p:spPr>
          <a:xfrm>
            <a:off x="3884614" y="8775686"/>
            <a:ext cx="2971800" cy="462000"/>
          </a:xfrm>
          <a:prstGeom prst="rect">
            <a:avLst/>
          </a:prstGeom>
          <a:noFill/>
          <a:ln>
            <a:noFill/>
          </a:ln>
        </p:spPr>
        <p:txBody>
          <a:bodyPr spcFirstLastPara="1" wrap="square" lIns="91950" tIns="45950" rIns="91950" bIns="459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0264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4431B-1D2B-4D1A-B247-293CEB3F06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696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8ee95ef4e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8ee95ef4e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are going to start this conversation by defining terms. The first term we are going to define is cultural responsiveness. </a:t>
            </a:r>
            <a:endParaRPr/>
          </a:p>
          <a:p>
            <a:pPr marL="0" lvl="0" indent="0" algn="l" rtl="0">
              <a:spcBef>
                <a:spcPts val="0"/>
              </a:spcBef>
              <a:spcAft>
                <a:spcPts val="0"/>
              </a:spcAft>
              <a:buNone/>
            </a:pPr>
            <a:r>
              <a:rPr lang="en"/>
              <a:t>Cultural responsiveness is a term used in the education field. This definition comes from the National Center for Culturally Responsive Educational Systems They define cultural responsiveness as “the ability to learn from &amp; relate respectfully with people of your own culture as well as you other cultures.”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ee95ef4e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ee95ef4e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Like I mentioned, cultural responsiveness is a term used in the education field. A term that was used beforehand was “cultural competence.” I want to take a moment to differentiate between cultural competence and cultural responsiveness. At its core, cultural responsiveness and cultural competence mean the same as they both seek to understand, learn &amp; relate in a respectful manner to people of different cultures &amp; your own, but we have to acknowledge that the differences lie within the word “competence” and “responsiveness”. Competency typically refers to an individual reaching a state of proficiency and having the option to stop when it has been achieved. Whereas “responsiveness” means that we are always learning and adapting our points of views, because culture is forever changing and we, as librarians, have to continue to change with it for our library, program and patrons. </a:t>
            </a:r>
            <a:endParaRPr/>
          </a:p>
          <a:p>
            <a:pPr marL="0" lvl="0" indent="0" algn="l" rtl="0">
              <a:spcBef>
                <a:spcPts val="0"/>
              </a:spcBef>
              <a:spcAft>
                <a:spcPts val="0"/>
              </a:spcAft>
              <a:buNone/>
            </a:pPr>
            <a:endParaRPr/>
          </a:p>
          <a:p>
            <a:pPr marL="0" lvl="0" indent="0" algn="l" rtl="0">
              <a:spcBef>
                <a:spcPts val="0"/>
              </a:spcBef>
              <a:spcAft>
                <a:spcPts val="0"/>
              </a:spcAft>
              <a:buNone/>
            </a:pPr>
            <a:r>
              <a:rPr lang="en"/>
              <a:t>The reason I delve into differentiating between cultural competency and cultural responsiveness is because there is an older research article named “Cultural Competence: A Conceptual Framework for library and information science professionals by Patricia Montiel Overall. While it is an older article and it does use the term cultural competency, the definition can be used to describe cultural responsiveness. The definition is as follows “the ability to recognize the significance of culture in one’s own life and in the lives of others; and to come to know and respect diverse cultural backgrounds and characteristics through interaction with individuals from diverse linguistic, cultural, and socioeconomic groups; and to fully integrate the culture of diverse groups into services, work, and institutions in order to enhance the lives of those being served by the library profession and those engaged in service”</a:t>
            </a:r>
            <a:endParaRPr/>
          </a:p>
          <a:p>
            <a:pPr marL="0" lvl="0" indent="0" algn="l" rtl="0">
              <a:spcBef>
                <a:spcPts val="0"/>
              </a:spcBef>
              <a:spcAft>
                <a:spcPts val="0"/>
              </a:spcAft>
              <a:buNone/>
            </a:pPr>
            <a:endParaRPr/>
          </a:p>
          <a:p>
            <a:pPr marL="0" lvl="0" indent="0" algn="l" rtl="0">
              <a:spcBef>
                <a:spcPts val="0"/>
              </a:spcBef>
              <a:spcAft>
                <a:spcPts val="0"/>
              </a:spcAft>
              <a:buNone/>
            </a:pPr>
            <a:r>
              <a:rPr lang="en"/>
              <a:t>This is a great definition and I want to also add that this is a circular process. The next slide will give a visual of this process.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32a2b639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32a2b63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 those of us that are visual learners, I put together a graphic which notes different areas that influence and change our culture responsiveness. Please note that the directions of the arrows as cultural responsiveness is affected by these factors. I also want to point out that it is a circular or continually process that keeps evolving.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4eaa2cfd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4eaa2cfd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Okay, so we have discussed two definitions of cultural responsiveness. I want to know with these definitions in mind, “What does cultural responsiveness mean to you?” Please type in the chat box.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27B4B-1A0F-461D-AC9B-17236A2DA4F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A58FF9-E286-4C0C-A0BD-EC1ACCD7B76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74F958-916A-43A3-94A2-43C14D49AD8F}"/>
              </a:ext>
            </a:extLst>
          </p:cNvPr>
          <p:cNvSpPr>
            <a:spLocks noGrp="1"/>
          </p:cNvSpPr>
          <p:nvPr>
            <p:ph type="dt" sz="half" idx="10"/>
          </p:nvPr>
        </p:nvSpPr>
        <p:spPr>
          <a:xfrm>
            <a:off x="838200" y="6356350"/>
            <a:ext cx="2743200" cy="365125"/>
          </a:xfrm>
          <a:prstGeom prst="rect">
            <a:avLst/>
          </a:prstGeom>
        </p:spPr>
        <p:txBody>
          <a:bodyPr/>
          <a:lstStyle/>
          <a:p>
            <a:fld id="{99C5C79C-22B0-4FE4-BC1B-34E5E0B231E6}" type="datetimeFigureOut">
              <a:rPr lang="en-US" smtClean="0"/>
              <a:t>9/15/2020</a:t>
            </a:fld>
            <a:endParaRPr lang="en-US"/>
          </a:p>
        </p:txBody>
      </p:sp>
      <p:sp>
        <p:nvSpPr>
          <p:cNvPr id="5" name="Footer Placeholder 4">
            <a:extLst>
              <a:ext uri="{FF2B5EF4-FFF2-40B4-BE49-F238E27FC236}">
                <a16:creationId xmlns:a16="http://schemas.microsoft.com/office/drawing/2014/main" id="{B40724D1-13CD-41A3-B1EB-E19F810607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9924EB-DE7C-41E5-B902-959CC00AB5E8}"/>
              </a:ext>
            </a:extLst>
          </p:cNvPr>
          <p:cNvSpPr>
            <a:spLocks noGrp="1"/>
          </p:cNvSpPr>
          <p:nvPr>
            <p:ph type="sldNum" sz="quarter" idx="12"/>
          </p:nvPr>
        </p:nvSpPr>
        <p:spPr>
          <a:xfrm>
            <a:off x="8610600" y="6356350"/>
            <a:ext cx="2743200" cy="365125"/>
          </a:xfrm>
          <a:prstGeom prst="rect">
            <a:avLst/>
          </a:prstGeom>
        </p:spPr>
        <p:txBody>
          <a:bodyPr/>
          <a:lstStyle/>
          <a:p>
            <a:fld id="{573CA362-DAD3-4EEF-844E-DF990237CC3D}" type="slidenum">
              <a:rPr lang="en-US" smtClean="0"/>
              <a:t>‹#›</a:t>
            </a:fld>
            <a:endParaRPr lang="en-US"/>
          </a:p>
        </p:txBody>
      </p:sp>
    </p:spTree>
    <p:extLst>
      <p:ext uri="{BB962C8B-B14F-4D97-AF65-F5344CB8AC3E}">
        <p14:creationId xmlns:p14="http://schemas.microsoft.com/office/powerpoint/2010/main" val="178943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FA91-3917-45ED-B267-581631FD29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461268-3B49-4784-96DF-6FC75A0B465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44A5B-07AB-480C-AE88-A2C5CD2CD69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D034463B-3EB1-4542-9A3F-06F4FCEC46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EEF4E-B3FB-4442-9C99-D33297F144FE}"/>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234462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DD46-3A53-4403-BD30-484FDFB1E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DA01E-E127-4978-92AE-7B7A7FD0F9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6B3E8-653F-4229-BFAF-853E81E13A8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7A51C6BE-AB29-4856-95F3-518A3C23CD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235E3B-39B1-4BDC-917E-138C16F71E41}"/>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218901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FA91-3917-45ED-B267-581631FD29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461268-3B49-4784-96DF-6FC75A0B465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44A5B-07AB-480C-AE88-A2C5CD2CD69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D034463B-3EB1-4542-9A3F-06F4FCEC46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EEF4E-B3FB-4442-9C99-D33297F144FE}"/>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264428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sic Slide Layout">
  <p:cSld name="Basic Slide Layou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179" y="898526"/>
            <a:ext cx="10515300" cy="9810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body" idx="1"/>
          </p:nvPr>
        </p:nvSpPr>
        <p:spPr>
          <a:xfrm>
            <a:off x="609586" y="1600201"/>
            <a:ext cx="10972500" cy="3906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04402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4D5A-589E-41E1-B3D4-22A9CDBCD3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7A300-0474-4024-BEC1-C1242EDF67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9D7EC-089C-420B-BB80-E17C95D848AC}"/>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5A5BD142-8D86-4B20-9896-CEEFA8EDC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6557AF-8E26-4090-8534-9AE167DBD1F8}"/>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577085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FA91-3917-45ED-B267-581631FD29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461268-3B49-4784-96DF-6FC75A0B465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44A5B-07AB-480C-AE88-A2C5CD2CD69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D034463B-3EB1-4542-9A3F-06F4FCEC46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EEF4E-B3FB-4442-9C99-D33297F144FE}"/>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2297499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DD46-3A53-4403-BD30-484FDFB1E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DA01E-E127-4978-92AE-7B7A7FD0F9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6B3E8-653F-4229-BFAF-853E81E13A8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7A51C6BE-AB29-4856-95F3-518A3C23CD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235E3B-39B1-4BDC-917E-138C16F71E41}"/>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69531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7D43-B055-4796-BD07-3ACA20BDEA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D3B3E59-8DD7-4C06-B2F4-49EBE822C67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0F983E-9B04-499E-AABC-374B6CB5D29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056391-4395-4A91-BBB9-998CBFE5708C}"/>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6" name="Footer Placeholder 5">
            <a:extLst>
              <a:ext uri="{FF2B5EF4-FFF2-40B4-BE49-F238E27FC236}">
                <a16:creationId xmlns:a16="http://schemas.microsoft.com/office/drawing/2014/main" id="{5A382AF5-4F23-4521-BA85-873CE3F377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0EFEC2-D9C4-4D73-9A9C-EB7AB533797E}"/>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41440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4AF-4759-401A-B822-29AC57692CF2}"/>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E334F08-3C49-4247-8F56-5751BDEC978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CD62D3-E566-4E0A-9F2A-B3996C7601D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8FC5E8-0356-44F3-962E-4640491AB2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A87D24-452C-4377-9B6E-80CE1323957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D25CBA-E3A8-4BCB-B7E3-C0D15BB5ED7B}"/>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8" name="Footer Placeholder 7">
            <a:extLst>
              <a:ext uri="{FF2B5EF4-FFF2-40B4-BE49-F238E27FC236}">
                <a16:creationId xmlns:a16="http://schemas.microsoft.com/office/drawing/2014/main" id="{991A6486-82B4-4B2F-A3AB-822747D5FF4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2FA5EC-EB64-4792-BF94-A0DAE80F78E0}"/>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3584037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26A2-0036-4F7F-85F9-1FF8252479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625CEFC-24CF-425F-87B7-EC3A45589DDD}"/>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4" name="Footer Placeholder 3">
            <a:extLst>
              <a:ext uri="{FF2B5EF4-FFF2-40B4-BE49-F238E27FC236}">
                <a16:creationId xmlns:a16="http://schemas.microsoft.com/office/drawing/2014/main" id="{D494D87F-CD0E-41C6-873C-D07A75F1C6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713962C-A99E-4FF8-9C9F-DC36425C19BC}"/>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2260233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F1418-6E3F-42CC-A447-5EAE041094C6}"/>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3" name="Footer Placeholder 2">
            <a:extLst>
              <a:ext uri="{FF2B5EF4-FFF2-40B4-BE49-F238E27FC236}">
                <a16:creationId xmlns:a16="http://schemas.microsoft.com/office/drawing/2014/main" id="{7569E3FE-5B43-447D-9582-9D9F7CAC1AA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46B5850-90CB-4088-B80B-0E13EC0BF313}"/>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4227282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5B944-EF99-4E7C-B466-6A5D962ADE7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3" name="Footer Placeholder 2">
            <a:extLst>
              <a:ext uri="{FF2B5EF4-FFF2-40B4-BE49-F238E27FC236}">
                <a16:creationId xmlns:a16="http://schemas.microsoft.com/office/drawing/2014/main" id="{87F8CFF1-792F-41B1-AAE3-2185AE9303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67ECA6-0E9C-453B-A4FA-CD0A1581ABD7}"/>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2301242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8628E-D89D-4A7E-A1DB-E6DAB18F45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3BE395-DD88-4768-B3B6-B0655000DF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B41168-D625-4A4F-B9EA-3E8193BF5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138879-974D-407B-BDD3-59516CF51C96}"/>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6" name="Footer Placeholder 5">
            <a:extLst>
              <a:ext uri="{FF2B5EF4-FFF2-40B4-BE49-F238E27FC236}">
                <a16:creationId xmlns:a16="http://schemas.microsoft.com/office/drawing/2014/main" id="{EFB31FF7-DA33-4BDF-966F-8634E6E89E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98CB8ED-FDA0-440E-8817-87AFC0BF69B2}"/>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2552959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0762-0DDF-404D-AD41-6FE2058136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686749-AEC8-4D3A-80A2-CA7D08CDFD5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0E2F82-A3C9-4280-8B04-D1E31113EF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0B2FFE-D84B-413E-91B9-27F910F0310A}"/>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6" name="Footer Placeholder 5">
            <a:extLst>
              <a:ext uri="{FF2B5EF4-FFF2-40B4-BE49-F238E27FC236}">
                <a16:creationId xmlns:a16="http://schemas.microsoft.com/office/drawing/2014/main" id="{055C292D-E130-468A-8909-0D949AE49D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B84FA1-396E-47A2-BCFB-CE4D9975B940}"/>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5528917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FC8E-30B0-4319-B72C-C156099D8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09DBEB-4BAA-4D29-BFD3-C43C993D097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18C9CD-CB08-4F56-AC0F-94E4229FF5A8}"/>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EF762407-C840-433F-9839-BD2A3529D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FF5B67-F1DE-4496-BB71-0FFC02094A98}"/>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32865975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4107F3-5B46-489B-9267-18B0EA5057A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53CFDE-1EB1-4D23-8FD6-B62177601BF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C76A8-9928-43C3-BD7D-AEA06994D9B4}"/>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E2CDBCA1-543A-4FE3-9A16-FA529377DE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7E3898F-BFDA-4F4D-A5BB-91B1B57BDFA4}"/>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96665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5954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6420-9DE8-4316-95C7-BF7E23C5352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20EC1C-8142-4FF0-9974-20C5DD6425D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B86372-FDB1-4FB7-958A-0793E11CFACD}"/>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5" name="Footer Placeholder 4">
            <a:extLst>
              <a:ext uri="{FF2B5EF4-FFF2-40B4-BE49-F238E27FC236}">
                <a16:creationId xmlns:a16="http://schemas.microsoft.com/office/drawing/2014/main" id="{3416D1FD-F1EB-4067-B030-C6897609EB7D}"/>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C4C414F-A5E6-44AF-BD79-E914E7041F7B}"/>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5494584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24B32-B325-4A4D-9E51-A1221EFF369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DA6E7FD-9F5F-43B0-9C18-789BB3330A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977B96-FF86-4BAA-B671-9E85ACA703DD}"/>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5" name="Footer Placeholder 4">
            <a:extLst>
              <a:ext uri="{FF2B5EF4-FFF2-40B4-BE49-F238E27FC236}">
                <a16:creationId xmlns:a16="http://schemas.microsoft.com/office/drawing/2014/main" id="{4649699D-8E6B-4A30-9A6C-A57C2C94CCA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932D4C-BE5A-41FA-B7A3-0CD17A74049A}"/>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3340825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395F-F497-44F7-A4A0-85D9937145FB}"/>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94A2BD-04B4-4519-A55C-3A034875A560}"/>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41D91E-35F7-40F2-88E8-40973BFA1C35}"/>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5" name="Footer Placeholder 4">
            <a:extLst>
              <a:ext uri="{FF2B5EF4-FFF2-40B4-BE49-F238E27FC236}">
                <a16:creationId xmlns:a16="http://schemas.microsoft.com/office/drawing/2014/main" id="{9749CB65-D70A-458C-A89A-A47746E8CFAB}"/>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569FF3-6073-4EB8-A954-C3041D9AC086}"/>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2765373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AD3D-73E7-4EEF-92B0-593ABDD290A9}"/>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FF11608-CED3-4ECB-8D0E-623BE924F852}"/>
              </a:ext>
            </a:extLst>
          </p:cNvPr>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43C5A3-722E-4127-8442-C2B7AE22EEC1}"/>
              </a:ext>
            </a:extLst>
          </p:cNvPr>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C25EAD-0616-4EA2-8F0F-BD4FECC93CC2}"/>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6" name="Footer Placeholder 5">
            <a:extLst>
              <a:ext uri="{FF2B5EF4-FFF2-40B4-BE49-F238E27FC236}">
                <a16:creationId xmlns:a16="http://schemas.microsoft.com/office/drawing/2014/main" id="{80170B8A-435F-479D-A914-507509FD5E0E}"/>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7E83BB-830C-49EA-8FC8-8C2EBB08DD8E}"/>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85811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D4D5A-589E-41E1-B3D4-22A9CDBCD3A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7A300-0474-4024-BEC1-C1242EDF67E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09D7EC-089C-420B-BB80-E17C95D848AC}"/>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5A5BD142-8D86-4B20-9896-CEEFA8EDC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6557AF-8E26-4090-8534-9AE167DBD1F8}"/>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2132319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877AD-BF8E-4D9F-8435-9189A83F3963}"/>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8CBA1C2-16FF-4519-A1F3-76E31EAF1362}"/>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35C98-E950-48B9-A0BD-F9F17DDD8786}"/>
              </a:ext>
            </a:extLst>
          </p:cNvPr>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4EFC3-8B18-4FFE-8B10-CB7FDCBEB513}"/>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0F494-F270-4B73-8437-8F8D14BD8214}"/>
              </a:ext>
            </a:extLst>
          </p:cNvPr>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46BC1B-8B08-4530-B047-4622454182BA}"/>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8" name="Footer Placeholder 7">
            <a:extLst>
              <a:ext uri="{FF2B5EF4-FFF2-40B4-BE49-F238E27FC236}">
                <a16:creationId xmlns:a16="http://schemas.microsoft.com/office/drawing/2014/main" id="{F37770A7-E009-4AA9-95EF-D5F33C2CA298}"/>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B00D060-2E1F-4D1C-9009-F15FDEDDD8B1}"/>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3558944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E009C-5F88-48CD-B51B-05F4C189E3C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CEC1999-4779-44DC-98B7-4DA04E583927}"/>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4" name="Footer Placeholder 3">
            <a:extLst>
              <a:ext uri="{FF2B5EF4-FFF2-40B4-BE49-F238E27FC236}">
                <a16:creationId xmlns:a16="http://schemas.microsoft.com/office/drawing/2014/main" id="{4B0572A4-8DBF-4ED3-B40B-162EE835D41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D7F6661-29B2-4FFB-BA6D-77A0B4071746}"/>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1942954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F1418-6E3F-42CC-A447-5EAE041094C6}"/>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3" name="Footer Placeholder 2">
            <a:extLst>
              <a:ext uri="{FF2B5EF4-FFF2-40B4-BE49-F238E27FC236}">
                <a16:creationId xmlns:a16="http://schemas.microsoft.com/office/drawing/2014/main" id="{7569E3FE-5B43-447D-9582-9D9F7CAC1AA5}"/>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46B5850-90CB-4088-B80B-0E13EC0BF313}"/>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2957942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469F-63F3-485C-BF09-A2411C9EC855}"/>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FE74F-DAE2-4F74-9C63-7ED3F8C4575E}"/>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2F79C-D280-40B6-9FD0-35A7FA6691D9}"/>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731B8-A180-4817-B553-0CF3572DD919}"/>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6" name="Footer Placeholder 5">
            <a:extLst>
              <a:ext uri="{FF2B5EF4-FFF2-40B4-BE49-F238E27FC236}">
                <a16:creationId xmlns:a16="http://schemas.microsoft.com/office/drawing/2014/main" id="{99A7D833-7B2A-43B4-B0B7-7A6E2A29BAC6}"/>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3E6CB1-1773-4E78-A21A-984B70DAE9AA}"/>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3336514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56129-3282-41F1-9895-D7DAD8E73863}"/>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838BB9-33CC-44E8-937D-B41A28659C83}"/>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8EDE69-1A8C-4627-823E-C166A830E8C4}"/>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5C5B1-79A2-474B-BA83-D0900D65A23B}"/>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6" name="Footer Placeholder 5">
            <a:extLst>
              <a:ext uri="{FF2B5EF4-FFF2-40B4-BE49-F238E27FC236}">
                <a16:creationId xmlns:a16="http://schemas.microsoft.com/office/drawing/2014/main" id="{2D6CE60F-CD45-42A1-9EA5-73B9346608EA}"/>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6B48F07-28D5-4B1B-AC88-958967BCDB29}"/>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42015519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5B9D5-E48B-4E23-9F5C-71BA11B3393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F8B37F-DBB8-4BDF-9964-02F0190AE45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CBF0C-075F-4B46-8EDE-C58C6D8D16C9}"/>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5" name="Footer Placeholder 4">
            <a:extLst>
              <a:ext uri="{FF2B5EF4-FFF2-40B4-BE49-F238E27FC236}">
                <a16:creationId xmlns:a16="http://schemas.microsoft.com/office/drawing/2014/main" id="{8AA64C1E-5A18-4727-B0B7-F55FE0D15A79}"/>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4BCE23-458F-4BDF-BAFE-46518A34AE5B}"/>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3803415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698F49-1AF5-4162-828B-8A21FE527A74}"/>
              </a:ext>
            </a:extLst>
          </p:cNvPr>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01A228-3FB9-4A4D-969D-96AAB2F72083}"/>
              </a:ext>
            </a:extLst>
          </p:cNvPr>
          <p:cNvSpPr>
            <a:spLocks noGrp="1"/>
          </p:cNvSpPr>
          <p:nvPr>
            <p:ph type="body" orient="vert" idx="1"/>
          </p:nvPr>
        </p:nvSpPr>
        <p:spPr>
          <a:xfrm>
            <a:off x="838201" y="365125"/>
            <a:ext cx="76835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6BFD0-A725-4410-8773-CEEB6B19382A}"/>
              </a:ext>
            </a:extLst>
          </p:cNvPr>
          <p:cNvSpPr>
            <a:spLocks noGrp="1"/>
          </p:cNvSpPr>
          <p:nvPr>
            <p:ph type="dt" sz="half" idx="10"/>
          </p:nvPr>
        </p:nvSpPr>
        <p:spPr>
          <a:xfrm>
            <a:off x="838200" y="6356351"/>
            <a:ext cx="2743200" cy="365125"/>
          </a:xfrm>
          <a:prstGeom prst="rect">
            <a:avLst/>
          </a:prstGeom>
        </p:spPr>
        <p:txBody>
          <a:bodyPr/>
          <a:lstStyle/>
          <a:p>
            <a:fld id="{EB1B6882-6592-4466-8212-2771F817CAD8}" type="datetimeFigureOut">
              <a:rPr lang="en-US" smtClean="0"/>
              <a:t>9/15/2020</a:t>
            </a:fld>
            <a:endParaRPr lang="en-US"/>
          </a:p>
        </p:txBody>
      </p:sp>
      <p:sp>
        <p:nvSpPr>
          <p:cNvPr id="5" name="Footer Placeholder 4">
            <a:extLst>
              <a:ext uri="{FF2B5EF4-FFF2-40B4-BE49-F238E27FC236}">
                <a16:creationId xmlns:a16="http://schemas.microsoft.com/office/drawing/2014/main" id="{90950263-9036-4967-A694-518F59B4001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489F98-C158-4C14-86EE-96C22973B26B}"/>
              </a:ext>
            </a:extLst>
          </p:cNvPr>
          <p:cNvSpPr>
            <a:spLocks noGrp="1"/>
          </p:cNvSpPr>
          <p:nvPr>
            <p:ph type="sldNum" sz="quarter" idx="12"/>
          </p:nvPr>
        </p:nvSpPr>
        <p:spPr>
          <a:xfrm>
            <a:off x="8610600" y="6356351"/>
            <a:ext cx="2743200" cy="365125"/>
          </a:xfrm>
          <a:prstGeom prst="rect">
            <a:avLst/>
          </a:prstGeom>
        </p:spPr>
        <p:txBody>
          <a:bodyPr/>
          <a:lstStyle/>
          <a:p>
            <a:fld id="{C04B1DE4-6F46-43FF-BFE7-061419EFB96B}" type="slidenum">
              <a:rPr lang="en-US" smtClean="0"/>
              <a:t>‹#›</a:t>
            </a:fld>
            <a:endParaRPr lang="en-US"/>
          </a:p>
        </p:txBody>
      </p:sp>
    </p:spTree>
    <p:extLst>
      <p:ext uri="{BB962C8B-B14F-4D97-AF65-F5344CB8AC3E}">
        <p14:creationId xmlns:p14="http://schemas.microsoft.com/office/powerpoint/2010/main" val="3088613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340267"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1207194"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409957" y="6784"/>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265532" y="5407536"/>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985313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46466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1264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DD46-3A53-4403-BD30-484FDFB1E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DA01E-E127-4978-92AE-7B7A7FD0F96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6B3E8-653F-4229-BFAF-853E81E13A8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7A51C6BE-AB29-4856-95F3-518A3C23CD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235E3B-39B1-4BDC-917E-138C16F71E41}"/>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025442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57422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468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1391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7892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Autofit/>
          </a:bodyPr>
          <a:lstStyle>
            <a:lvl1pPr marL="609585" lvl="0" indent="-414856">
              <a:spcBef>
                <a:spcPts val="0"/>
              </a:spcBef>
              <a:spcAft>
                <a:spcPts val="0"/>
              </a:spcAft>
              <a:buSzPts val="1300"/>
              <a:buChar char="●"/>
              <a:defRPr/>
            </a:lvl1pPr>
            <a:lvl2pPr marL="1219170" lvl="1" indent="-397923">
              <a:spcBef>
                <a:spcPts val="2133"/>
              </a:spcBef>
              <a:spcAft>
                <a:spcPts val="0"/>
              </a:spcAft>
              <a:buSzPts val="1100"/>
              <a:buChar char="○"/>
              <a:defRPr/>
            </a:lvl2pPr>
            <a:lvl3pPr marL="1828754" lvl="2" indent="-397923">
              <a:spcBef>
                <a:spcPts val="2133"/>
              </a:spcBef>
              <a:spcAft>
                <a:spcPts val="0"/>
              </a:spcAft>
              <a:buSzPts val="1100"/>
              <a:buChar char="■"/>
              <a:defRPr/>
            </a:lvl3pPr>
            <a:lvl4pPr marL="2438339" lvl="3" indent="-397923">
              <a:spcBef>
                <a:spcPts val="2133"/>
              </a:spcBef>
              <a:spcAft>
                <a:spcPts val="0"/>
              </a:spcAft>
              <a:buSzPts val="1100"/>
              <a:buChar char="●"/>
              <a:defRPr/>
            </a:lvl4pPr>
            <a:lvl5pPr marL="3047924" lvl="4" indent="-397923">
              <a:spcBef>
                <a:spcPts val="2133"/>
              </a:spcBef>
              <a:spcAft>
                <a:spcPts val="0"/>
              </a:spcAft>
              <a:buSzPts val="1100"/>
              <a:buChar char="○"/>
              <a:defRPr/>
            </a:lvl5pPr>
            <a:lvl6pPr marL="3657509" lvl="5" indent="-397923">
              <a:spcBef>
                <a:spcPts val="2133"/>
              </a:spcBef>
              <a:spcAft>
                <a:spcPts val="0"/>
              </a:spcAft>
              <a:buSzPts val="1100"/>
              <a:buChar char="■"/>
              <a:defRPr/>
            </a:lvl6pPr>
            <a:lvl7pPr marL="4267093" lvl="6" indent="-397923">
              <a:spcBef>
                <a:spcPts val="2133"/>
              </a:spcBef>
              <a:spcAft>
                <a:spcPts val="0"/>
              </a:spcAft>
              <a:buSzPts val="1100"/>
              <a:buChar char="●"/>
              <a:defRPr/>
            </a:lvl7pPr>
            <a:lvl8pPr marL="4876678" lvl="7" indent="-397923">
              <a:spcBef>
                <a:spcPts val="2133"/>
              </a:spcBef>
              <a:spcAft>
                <a:spcPts val="0"/>
              </a:spcAft>
              <a:buSzPts val="1100"/>
              <a:buChar char="○"/>
              <a:defRPr/>
            </a:lvl8pPr>
            <a:lvl9pPr marL="5486263" lvl="8" indent="-397923">
              <a:spcBef>
                <a:spcPts val="2133"/>
              </a:spcBef>
              <a:spcAft>
                <a:spcPts val="2133"/>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78418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93040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Autofit/>
          </a:bodyPr>
          <a:lstStyle>
            <a:lvl1pPr marL="609585" lvl="0" indent="-414856" algn="ctr">
              <a:spcBef>
                <a:spcPts val="0"/>
              </a:spcBef>
              <a:spcAft>
                <a:spcPts val="0"/>
              </a:spcAft>
              <a:buSzPts val="1300"/>
              <a:buChar char="●"/>
              <a:defRPr/>
            </a:lvl1pPr>
            <a:lvl2pPr marL="1219170" lvl="1" indent="-397923" algn="ctr">
              <a:spcBef>
                <a:spcPts val="2133"/>
              </a:spcBef>
              <a:spcAft>
                <a:spcPts val="0"/>
              </a:spcAft>
              <a:buSzPts val="1100"/>
              <a:buChar char="○"/>
              <a:defRPr/>
            </a:lvl2pPr>
            <a:lvl3pPr marL="1828754" lvl="2" indent="-397923" algn="ctr">
              <a:spcBef>
                <a:spcPts val="2133"/>
              </a:spcBef>
              <a:spcAft>
                <a:spcPts val="0"/>
              </a:spcAft>
              <a:buSzPts val="1100"/>
              <a:buChar char="■"/>
              <a:defRPr/>
            </a:lvl3pPr>
            <a:lvl4pPr marL="2438339" lvl="3" indent="-397923" algn="ctr">
              <a:spcBef>
                <a:spcPts val="2133"/>
              </a:spcBef>
              <a:spcAft>
                <a:spcPts val="0"/>
              </a:spcAft>
              <a:buSzPts val="1100"/>
              <a:buChar char="●"/>
              <a:defRPr/>
            </a:lvl4pPr>
            <a:lvl5pPr marL="3047924" lvl="4" indent="-397923" algn="ctr">
              <a:spcBef>
                <a:spcPts val="2133"/>
              </a:spcBef>
              <a:spcAft>
                <a:spcPts val="0"/>
              </a:spcAft>
              <a:buSzPts val="1100"/>
              <a:buChar char="○"/>
              <a:defRPr/>
            </a:lvl5pPr>
            <a:lvl6pPr marL="3657509" lvl="5" indent="-397923" algn="ctr">
              <a:spcBef>
                <a:spcPts val="2133"/>
              </a:spcBef>
              <a:spcAft>
                <a:spcPts val="0"/>
              </a:spcAft>
              <a:buSzPts val="1100"/>
              <a:buChar char="■"/>
              <a:defRPr/>
            </a:lvl6pPr>
            <a:lvl7pPr marL="4267093" lvl="6" indent="-397923" algn="ctr">
              <a:spcBef>
                <a:spcPts val="2133"/>
              </a:spcBef>
              <a:spcAft>
                <a:spcPts val="0"/>
              </a:spcAft>
              <a:buSzPts val="1100"/>
              <a:buChar char="●"/>
              <a:defRPr/>
            </a:lvl7pPr>
            <a:lvl8pPr marL="4876678" lvl="7" indent="-397923" algn="ctr">
              <a:spcBef>
                <a:spcPts val="2133"/>
              </a:spcBef>
              <a:spcAft>
                <a:spcPts val="0"/>
              </a:spcAft>
              <a:buSzPts val="1100"/>
              <a:buChar char="○"/>
              <a:defRPr/>
            </a:lvl8pPr>
            <a:lvl9pPr marL="5486263" lvl="8" indent="-397923" algn="ctr">
              <a:spcBef>
                <a:spcPts val="2133"/>
              </a:spcBef>
              <a:spcAft>
                <a:spcPts val="2133"/>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062826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6949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590129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758253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1FA91-3917-45ED-B267-581631FD294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6461268-3B49-4784-96DF-6FC75A0B465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D44A5B-07AB-480C-AE88-A2C5CD2CD69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5" name="Footer Placeholder 4">
            <a:extLst>
              <a:ext uri="{FF2B5EF4-FFF2-40B4-BE49-F238E27FC236}">
                <a16:creationId xmlns:a16="http://schemas.microsoft.com/office/drawing/2014/main" id="{D034463B-3EB1-4542-9A3F-06F4FCEC46A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CEEF4E-B3FB-4442-9C99-D33297F144FE}"/>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39004601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2556356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873FD0-96D4-4F07-AF4D-0CC867357E20}"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12173179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873FD0-96D4-4F07-AF4D-0CC867357E20}"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28974608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873FD0-96D4-4F07-AF4D-0CC867357E20}"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1667273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873FD0-96D4-4F07-AF4D-0CC867357E20}"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660891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3873FD0-96D4-4F07-AF4D-0CC867357E20}"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17283972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086A7B-9FE4-4CF6-91DB-C3360E85136E}" type="slidenum">
              <a:rPr lang="en-US" smtClean="0"/>
              <a:t>‹#›</a:t>
            </a:fld>
            <a:endParaRPr lang="en-US"/>
          </a:p>
        </p:txBody>
      </p:sp>
      <p:sp>
        <p:nvSpPr>
          <p:cNvPr id="5" name="Date Placeholder 4"/>
          <p:cNvSpPr>
            <a:spLocks noGrp="1"/>
          </p:cNvSpPr>
          <p:nvPr>
            <p:ph type="dt" sz="half" idx="10"/>
          </p:nvPr>
        </p:nvSpPr>
        <p:spPr/>
        <p:txBody>
          <a:bodyPr/>
          <a:lstStyle/>
          <a:p>
            <a:fld id="{33873FD0-96D4-4F07-AF4D-0CC867357E20}" type="datetimeFigureOut">
              <a:rPr lang="en-US" smtClean="0"/>
              <a:t>9/15/2020</a:t>
            </a:fld>
            <a:endParaRPr lang="en-US"/>
          </a:p>
        </p:txBody>
      </p:sp>
    </p:spTree>
    <p:extLst>
      <p:ext uri="{BB962C8B-B14F-4D97-AF65-F5344CB8AC3E}">
        <p14:creationId xmlns:p14="http://schemas.microsoft.com/office/powerpoint/2010/main" val="34347004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19546070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40383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248649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5B944-EF99-4E7C-B466-6A5D962ADE7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solidFill>
                  <a:prstClr val="black">
                    <a:tint val="75000"/>
                  </a:prstClr>
                </a:solidFill>
              </a:rPr>
              <a:pPr/>
              <a:t>9/15/2020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87F8CFF1-792F-41B1-AAE3-2185AE930314}"/>
              </a:ext>
            </a:extLst>
          </p:cNvPr>
          <p:cNvSpPr>
            <a:spLocks noGrp="1"/>
          </p:cNvSpPr>
          <p:nvPr>
            <p:ph type="ftr" sz="quarter" idx="11"/>
          </p:nvPr>
        </p:nvSpPr>
        <p:spPr>
          <a:xfrm>
            <a:off x="4038600" y="6356350"/>
            <a:ext cx="4114800" cy="365125"/>
          </a:xfrm>
          <a:prstGeom prst="rect">
            <a:avLst/>
          </a:prstGeom>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067ECA6-0E9C-453B-A4FA-CD0A1581ABD7}"/>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722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673310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26132037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24851426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873FD0-96D4-4F07-AF4D-0CC867357E20}"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086A7B-9FE4-4CF6-91DB-C3360E85136E}" type="slidenum">
              <a:rPr lang="en-US" smtClean="0"/>
              <a:t>‹#›</a:t>
            </a:fld>
            <a:endParaRPr lang="en-US"/>
          </a:p>
        </p:txBody>
      </p:sp>
    </p:spTree>
    <p:extLst>
      <p:ext uri="{BB962C8B-B14F-4D97-AF65-F5344CB8AC3E}">
        <p14:creationId xmlns:p14="http://schemas.microsoft.com/office/powerpoint/2010/main" val="317240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F4F40-1E70-436C-8BF4-7BB52C52EBBB}"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4EDCE7-5A0B-472E-B770-47FA76A5BF79}" type="slidenum">
              <a:rPr lang="en-US" smtClean="0"/>
              <a:t>‹#›</a:t>
            </a:fld>
            <a:endParaRPr lang="en-US"/>
          </a:p>
        </p:txBody>
      </p:sp>
    </p:spTree>
    <p:extLst>
      <p:ext uri="{BB962C8B-B14F-4D97-AF65-F5344CB8AC3E}">
        <p14:creationId xmlns:p14="http://schemas.microsoft.com/office/powerpoint/2010/main" val="8734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25B944-EF99-4E7C-B466-6A5D962ADE71}"/>
              </a:ext>
            </a:extLst>
          </p:cNvPr>
          <p:cNvSpPr>
            <a:spLocks noGrp="1"/>
          </p:cNvSpPr>
          <p:nvPr>
            <p:ph type="dt" sz="half" idx="10"/>
          </p:nvPr>
        </p:nvSpPr>
        <p:spPr>
          <a:xfrm>
            <a:off x="838200" y="6356350"/>
            <a:ext cx="2743200" cy="365125"/>
          </a:xfrm>
          <a:prstGeom prst="rect">
            <a:avLst/>
          </a:prstGeom>
        </p:spPr>
        <p:txBody>
          <a:bodyPr/>
          <a:lstStyle/>
          <a:p>
            <a:fld id="{E7D2932A-486E-4868-9FE5-9AB9A5AD13AE}" type="datetimeFigureOut">
              <a:rPr lang="en-US" smtClean="0"/>
              <a:t>9/15/2020</a:t>
            </a:fld>
            <a:endParaRPr lang="en-US"/>
          </a:p>
        </p:txBody>
      </p:sp>
      <p:sp>
        <p:nvSpPr>
          <p:cNvPr id="3" name="Footer Placeholder 2">
            <a:extLst>
              <a:ext uri="{FF2B5EF4-FFF2-40B4-BE49-F238E27FC236}">
                <a16:creationId xmlns:a16="http://schemas.microsoft.com/office/drawing/2014/main" id="{87F8CFF1-792F-41B1-AAE3-2185AE9303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67ECA6-0E9C-453B-A4FA-CD0A1581ABD7}"/>
              </a:ext>
            </a:extLst>
          </p:cNvPr>
          <p:cNvSpPr>
            <a:spLocks noGrp="1"/>
          </p:cNvSpPr>
          <p:nvPr>
            <p:ph type="sldNum" sz="quarter" idx="12"/>
          </p:nvPr>
        </p:nvSpPr>
        <p:spPr>
          <a:xfrm>
            <a:off x="8610600" y="6356350"/>
            <a:ext cx="2743200" cy="365125"/>
          </a:xfrm>
          <a:prstGeom prst="rect">
            <a:avLst/>
          </a:prstGeom>
        </p:spPr>
        <p:txBody>
          <a:bodyPr/>
          <a:lstStyle/>
          <a:p>
            <a:fld id="{AB65BE25-87AB-457F-B0A4-BFA5DCFFE717}" type="slidenum">
              <a:rPr lang="en-US" smtClean="0"/>
              <a:t>‹#›</a:t>
            </a:fld>
            <a:endParaRPr lang="en-US"/>
          </a:p>
        </p:txBody>
      </p:sp>
    </p:spTree>
    <p:extLst>
      <p:ext uri="{BB962C8B-B14F-4D97-AF65-F5344CB8AC3E}">
        <p14:creationId xmlns:p14="http://schemas.microsoft.com/office/powerpoint/2010/main" val="1291168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sic Slide Layout">
  <p:cSld name="Basic Slide Layou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838179" y="898526"/>
            <a:ext cx="10515300" cy="9810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 name="Shape 26"/>
          <p:cNvSpPr txBox="1">
            <a:spLocks noGrp="1"/>
          </p:cNvSpPr>
          <p:nvPr>
            <p:ph type="body" idx="1"/>
          </p:nvPr>
        </p:nvSpPr>
        <p:spPr>
          <a:xfrm>
            <a:off x="609586" y="1600201"/>
            <a:ext cx="10972500" cy="3906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36616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10.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11.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7.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5.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5.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9.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FE2F0DA-E998-41F5-B1EC-3894F8176D9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Title Placeholder 1">
            <a:extLst>
              <a:ext uri="{FF2B5EF4-FFF2-40B4-BE49-F238E27FC236}">
                <a16:creationId xmlns:a16="http://schemas.microsoft.com/office/drawing/2014/main" id="{022DE9E7-EEFC-444D-A3F4-C4DEF87B8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5" name="Text Placeholder 2">
            <a:extLst>
              <a:ext uri="{FF2B5EF4-FFF2-40B4-BE49-F238E27FC236}">
                <a16:creationId xmlns:a16="http://schemas.microsoft.com/office/drawing/2014/main" id="{F09E88FB-C3B1-4397-BEB5-78AFCE0CE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Date Placeholder 3">
            <a:extLst>
              <a:ext uri="{FF2B5EF4-FFF2-40B4-BE49-F238E27FC236}">
                <a16:creationId xmlns:a16="http://schemas.microsoft.com/office/drawing/2014/main" id="{7EE3CC81-2252-4376-97C0-7CF33CC89B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C5C79C-22B0-4FE4-BC1B-34E5E0B231E6}" type="datetimeFigureOut">
              <a:rPr lang="en-US" smtClean="0"/>
              <a:t>9/15/2020</a:t>
            </a:fld>
            <a:endParaRPr lang="en-US"/>
          </a:p>
        </p:txBody>
      </p:sp>
      <p:sp>
        <p:nvSpPr>
          <p:cNvPr id="17" name="Footer Placeholder 4">
            <a:extLst>
              <a:ext uri="{FF2B5EF4-FFF2-40B4-BE49-F238E27FC236}">
                <a16:creationId xmlns:a16="http://schemas.microsoft.com/office/drawing/2014/main" id="{4BF6902A-F068-464E-A3FD-191923CC2C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8" name="Slide Number Placeholder 5">
            <a:extLst>
              <a:ext uri="{FF2B5EF4-FFF2-40B4-BE49-F238E27FC236}">
                <a16:creationId xmlns:a16="http://schemas.microsoft.com/office/drawing/2014/main" id="{F0091169-3C47-4F65-B769-696ED13453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CA362-DAD3-4EEF-844E-DF990237CC3D}" type="slidenum">
              <a:rPr lang="en-US" smtClean="0"/>
              <a:t>‹#›</a:t>
            </a:fld>
            <a:endParaRPr lang="en-US"/>
          </a:p>
        </p:txBody>
      </p:sp>
    </p:spTree>
    <p:extLst>
      <p:ext uri="{BB962C8B-B14F-4D97-AF65-F5344CB8AC3E}">
        <p14:creationId xmlns:p14="http://schemas.microsoft.com/office/powerpoint/2010/main" val="2798398633"/>
      </p:ext>
    </p:extLst>
  </p:cSld>
  <p:clrMap bg1="lt1" tx1="dk1" bg2="lt2" tx2="dk2" accent1="accent1" accent2="accent2" accent3="accent3" accent4="accent4" accent5="accent5" accent6="accent6" hlink="hlink" folHlink="folHlink"/>
  <p:sldLayoutIdLst>
    <p:sldLayoutId id="2147483740" r:id="rId1"/>
    <p:sldLayoutId id="21474839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68014592"/>
      </p:ext>
    </p:extLst>
  </p:cSld>
  <p:clrMap bg1="lt1" tx1="dk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873FD0-96D4-4F07-AF4D-0CC867357E20}" type="datetimeFigureOut">
              <a:rPr lang="en-US" smtClean="0"/>
              <a:t>9/15/2020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086A7B-9FE4-4CF6-91DB-C3360E85136E}" type="slidenum">
              <a:rPr lang="en-US" smtClean="0"/>
              <a:t>‹#›</a:t>
            </a:fld>
            <a:endParaRPr lang="en-US"/>
          </a:p>
        </p:txBody>
      </p:sp>
    </p:spTree>
    <p:extLst>
      <p:ext uri="{BB962C8B-B14F-4D97-AF65-F5344CB8AC3E}">
        <p14:creationId xmlns:p14="http://schemas.microsoft.com/office/powerpoint/2010/main" val="3199066703"/>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t>9/15/2020</a:t>
            </a:fld>
            <a:endParaRPr lang="en-US"/>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t>‹#›</a:t>
            </a:fld>
            <a:endParaRPr lang="en-US"/>
          </a:p>
        </p:txBody>
      </p:sp>
    </p:spTree>
    <p:extLst>
      <p:ext uri="{BB962C8B-B14F-4D97-AF65-F5344CB8AC3E}">
        <p14:creationId xmlns:p14="http://schemas.microsoft.com/office/powerpoint/2010/main" val="3453512572"/>
      </p:ext>
    </p:extLst>
  </p:cSld>
  <p:clrMap bg1="lt1" tx1="dk1" bg2="lt2" tx2="dk2" accent1="accent1" accent2="accent2" accent3="accent3" accent4="accent4" accent5="accent5" accent6="accent6" hlink="hlink" folHlink="folHlink"/>
  <p:sldLayoutIdLst>
    <p:sldLayoutId id="2147483752" r:id="rId1"/>
    <p:sldLayoutId id="2147483973" r:id="rId2"/>
    <p:sldLayoutId id="21474839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solidFill>
                  <a:prstClr val="black">
                    <a:tint val="75000"/>
                  </a:prstClr>
                </a:solidFill>
              </a:rPr>
              <a:pPr/>
              <a:t>9/15/2020</a:t>
            </a:fld>
            <a:endParaRPr lang="en-US">
              <a:solidFill>
                <a:prstClr val="black">
                  <a:tint val="75000"/>
                </a:prstClr>
              </a:solidFill>
            </a:endParaRPr>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526694"/>
      </p:ext>
    </p:extLst>
  </p:cSld>
  <p:clrMap bg1="lt1" tx1="dk1" bg2="lt2" tx2="dk2" accent1="accent1" accent2="accent2" accent3="accent3" accent4="accent4" accent5="accent5" accent6="accent6" hlink="hlink" folHlink="folHlink"/>
  <p:sldLayoutIdLst>
    <p:sldLayoutId id="2147483837" r:id="rId1"/>
    <p:sldLayoutId id="21474839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t>9/15/2020</a:t>
            </a:fld>
            <a:endParaRPr lang="en-US"/>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t>‹#›</a:t>
            </a:fld>
            <a:endParaRPr lang="en-US"/>
          </a:p>
        </p:txBody>
      </p:sp>
    </p:spTree>
    <p:extLst>
      <p:ext uri="{BB962C8B-B14F-4D97-AF65-F5344CB8AC3E}">
        <p14:creationId xmlns:p14="http://schemas.microsoft.com/office/powerpoint/2010/main" val="43962920"/>
      </p:ext>
    </p:extLst>
  </p:cSld>
  <p:clrMap bg1="lt1" tx1="dk1" bg2="lt2" tx2="dk2" accent1="accent1" accent2="accent2" accent3="accent3" accent4="accent4" accent5="accent5" accent6="accent6" hlink="hlink" folHlink="folHlink"/>
  <p:sldLayoutIdLst>
    <p:sldLayoutId id="21474837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t>9/15/2020</a:t>
            </a:fld>
            <a:endParaRPr lang="en-US"/>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t>‹#›</a:t>
            </a:fld>
            <a:endParaRPr lang="en-US"/>
          </a:p>
        </p:txBody>
      </p:sp>
    </p:spTree>
    <p:extLst>
      <p:ext uri="{BB962C8B-B14F-4D97-AF65-F5344CB8AC3E}">
        <p14:creationId xmlns:p14="http://schemas.microsoft.com/office/powerpoint/2010/main" val="1365206425"/>
      </p:ext>
    </p:extLst>
  </p:cSld>
  <p:clrMap bg1="lt1" tx1="dk1" bg2="lt2" tx2="dk2" accent1="accent1" accent2="accent2" accent3="accent3" accent4="accent4" accent5="accent5" accent6="accent6" hlink="hlink" folHlink="folHlink"/>
  <p:sldLayoutIdLst>
    <p:sldLayoutId id="2147483689" r:id="rId1"/>
    <p:sldLayoutId id="2147483839" r:id="rId2"/>
    <p:sldLayoutId id="214748397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t>9/15/2020</a:t>
            </a:fld>
            <a:endParaRPr lang="en-US"/>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t>‹#›</a:t>
            </a:fld>
            <a:endParaRPr lang="en-US"/>
          </a:p>
        </p:txBody>
      </p:sp>
    </p:spTree>
    <p:extLst>
      <p:ext uri="{BB962C8B-B14F-4D97-AF65-F5344CB8AC3E}">
        <p14:creationId xmlns:p14="http://schemas.microsoft.com/office/powerpoint/2010/main" val="1365206425"/>
      </p:ext>
    </p:extLst>
  </p:cSld>
  <p:clrMap bg1="lt1" tx1="dk1" bg2="lt2" tx2="dk2" accent1="accent1" accent2="accent2" accent3="accent3" accent4="accent4" accent5="accent5" accent6="accent6" hlink="hlink" folHlink="folHlink"/>
  <p:sldLayoutIdLst>
    <p:sldLayoutId id="2147483674" r:id="rId1"/>
    <p:sldLayoutId id="214748384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2D0DDFC-284F-4D88-A2A9-3BAB819685B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B76F1016-2C39-4A68-A486-7623C49D3C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2FFF751B-C7CA-4099-AE6D-6CBF778C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4392E585-24FE-4089-8DCC-CA9D07AA3B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2932A-486E-4868-9FE5-9AB9A5AD13AE}" type="datetimeFigureOut">
              <a:rPr lang="en-US" smtClean="0"/>
              <a:t>9/15/2020</a:t>
            </a:fld>
            <a:endParaRPr lang="en-US"/>
          </a:p>
        </p:txBody>
      </p:sp>
      <p:sp>
        <p:nvSpPr>
          <p:cNvPr id="12" name="Footer Placeholder 4">
            <a:extLst>
              <a:ext uri="{FF2B5EF4-FFF2-40B4-BE49-F238E27FC236}">
                <a16:creationId xmlns:a16="http://schemas.microsoft.com/office/drawing/2014/main" id="{FE15F17D-68AC-407A-8716-8C74C6194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FCE8DA93-80AA-4966-B4E6-5520FCF5F9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5BE25-87AB-457F-B0A4-BFA5DCFFE717}" type="slidenum">
              <a:rPr lang="en-US" smtClean="0"/>
              <a:t>‹#›</a:t>
            </a:fld>
            <a:endParaRPr lang="en-US"/>
          </a:p>
        </p:txBody>
      </p:sp>
    </p:spTree>
    <p:extLst>
      <p:ext uri="{BB962C8B-B14F-4D97-AF65-F5344CB8AC3E}">
        <p14:creationId xmlns:p14="http://schemas.microsoft.com/office/powerpoint/2010/main" val="633050524"/>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descr="Image"/>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561616" y="6105968"/>
            <a:ext cx="502128" cy="490828"/>
          </a:xfrm>
          <a:prstGeom prst="rect">
            <a:avLst/>
          </a:prstGeom>
          <a:ln w="12700">
            <a:miter lim="400000"/>
          </a:ln>
        </p:spPr>
      </p:pic>
      <p:sp>
        <p:nvSpPr>
          <p:cNvPr id="8" name="Sponsored by the U.S. Department of State…"/>
          <p:cNvSpPr txBox="1"/>
          <p:nvPr userDrawn="1"/>
        </p:nvSpPr>
        <p:spPr>
          <a:xfrm>
            <a:off x="1153387" y="6197077"/>
            <a:ext cx="1481368" cy="25853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wrap="none" tIns="45720" bIns="45720">
            <a:spAutoFit/>
          </a:bodyPr>
          <a:lstStyle/>
          <a:p>
            <a:pPr>
              <a:lnSpc>
                <a:spcPct val="90000"/>
              </a:lnSpc>
              <a:defRPr sz="1200" spc="-36">
                <a:solidFill>
                  <a:srgbClr val="0165BE"/>
                </a:solidFill>
                <a:latin typeface="Mark OT Book"/>
                <a:ea typeface="Mark OT Book"/>
                <a:cs typeface="Mark OT Book"/>
                <a:sym typeface="Mark OT Book"/>
              </a:defRPr>
            </a:pPr>
            <a:r>
              <a:rPr sz="600" spc="-36">
                <a:solidFill>
                  <a:srgbClr val="0165BE"/>
                </a:solidFill>
                <a:latin typeface="Mark OT Book"/>
                <a:ea typeface="Mark OT Book"/>
                <a:cs typeface="Mark OT Book"/>
                <a:sym typeface="Mark OT Book"/>
              </a:rPr>
              <a:t>Sponsored by the U.S. Department of State</a:t>
            </a:r>
          </a:p>
          <a:p>
            <a:pPr>
              <a:lnSpc>
                <a:spcPct val="90000"/>
              </a:lnSpc>
              <a:defRPr sz="1200" spc="-36">
                <a:solidFill>
                  <a:srgbClr val="0165BE"/>
                </a:solidFill>
                <a:latin typeface="Mark OT Book"/>
                <a:ea typeface="Mark OT Book"/>
                <a:cs typeface="Mark OT Book"/>
                <a:sym typeface="Mark OT Book"/>
              </a:defRPr>
            </a:pPr>
            <a:r>
              <a:rPr sz="600" spc="-36">
                <a:solidFill>
                  <a:srgbClr val="0165BE"/>
                </a:solidFill>
                <a:latin typeface="Mark OT Book"/>
                <a:ea typeface="Mark OT Book"/>
                <a:cs typeface="Mark OT Book"/>
                <a:sym typeface="Mark OT Book"/>
              </a:rPr>
              <a:t>Bureau of Educational and Cultural Affairs</a:t>
            </a:r>
          </a:p>
        </p:txBody>
      </p:sp>
      <p:pic>
        <p:nvPicPr>
          <p:cNvPr id="9" name="Image" descr="Imag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9867" y="6179780"/>
            <a:ext cx="1695732" cy="317713"/>
          </a:xfrm>
          <a:prstGeom prst="rect">
            <a:avLst/>
          </a:prstGeom>
          <a:ln w="12700">
            <a:miter lim="400000"/>
          </a:ln>
        </p:spPr>
      </p:pic>
    </p:spTree>
    <p:extLst>
      <p:ext uri="{BB962C8B-B14F-4D97-AF65-F5344CB8AC3E}">
        <p14:creationId xmlns:p14="http://schemas.microsoft.com/office/powerpoint/2010/main" val="1323744285"/>
      </p:ext>
    </p:extLst>
  </p:cSld>
  <p:clrMap bg1="lt1" tx1="dk1" bg2="lt2" tx2="dk2" accent1="accent1" accent2="accent2" accent3="accent3" accent4="accent4" accent5="accent5" accent6="accent6" hlink="hlink" folHlink="folHlink"/>
  <p:sldLayoutIdLst>
    <p:sldLayoutId id="2147483766" r:id="rId1"/>
  </p:sldLayoutIdLst>
  <p:txStyles>
    <p:titleStyle>
      <a:lvl1pPr algn="ctr" defTabSz="2286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228600" rtl="0" eaLnBrk="1" latinLnBrk="0" hangingPunct="1">
        <a:spcBef>
          <a:spcPct val="20000"/>
        </a:spcBef>
        <a:buFont typeface="Arial"/>
        <a:buChar char="•"/>
        <a:defRPr sz="1600" kern="1200">
          <a:solidFill>
            <a:schemeClr val="tx1"/>
          </a:solidFill>
          <a:latin typeface="+mn-lt"/>
          <a:ea typeface="+mn-ea"/>
          <a:cs typeface="+mn-cs"/>
        </a:defRPr>
      </a:lvl1pPr>
      <a:lvl2pPr marL="371475" indent="-142875" algn="l" defTabSz="228600" rtl="0" eaLnBrk="1" latinLnBrk="0" hangingPunct="1">
        <a:spcBef>
          <a:spcPct val="20000"/>
        </a:spcBef>
        <a:buFont typeface="Arial"/>
        <a:buChar char="–"/>
        <a:defRPr sz="1400" kern="1200">
          <a:solidFill>
            <a:schemeClr val="tx1"/>
          </a:solidFill>
          <a:latin typeface="+mn-lt"/>
          <a:ea typeface="+mn-ea"/>
          <a:cs typeface="+mn-cs"/>
        </a:defRPr>
      </a:lvl2pPr>
      <a:lvl3pPr marL="571500" indent="-114300" algn="l" defTabSz="228600" rtl="0" eaLnBrk="1" latinLnBrk="0" hangingPunct="1">
        <a:spcBef>
          <a:spcPct val="20000"/>
        </a:spcBef>
        <a:buFont typeface="Arial"/>
        <a:buChar char="•"/>
        <a:defRPr sz="1200" kern="1200">
          <a:solidFill>
            <a:schemeClr val="tx1"/>
          </a:solidFill>
          <a:latin typeface="+mn-lt"/>
          <a:ea typeface="+mn-ea"/>
          <a:cs typeface="+mn-cs"/>
        </a:defRPr>
      </a:lvl3pPr>
      <a:lvl4pPr marL="800100" indent="-114300" algn="l" defTabSz="228600" rtl="0" eaLnBrk="1" latinLnBrk="0" hangingPunct="1">
        <a:spcBef>
          <a:spcPct val="20000"/>
        </a:spcBef>
        <a:buFont typeface="Arial"/>
        <a:buChar char="–"/>
        <a:defRPr sz="1000" kern="1200">
          <a:solidFill>
            <a:schemeClr val="tx1"/>
          </a:solidFill>
          <a:latin typeface="+mn-lt"/>
          <a:ea typeface="+mn-ea"/>
          <a:cs typeface="+mn-cs"/>
        </a:defRPr>
      </a:lvl4pPr>
      <a:lvl5pPr marL="1028700" indent="-114300" algn="l" defTabSz="228600" rtl="0" eaLnBrk="1" latinLnBrk="0" hangingPunct="1">
        <a:spcBef>
          <a:spcPct val="20000"/>
        </a:spcBef>
        <a:buFont typeface="Arial"/>
        <a:buChar char="»"/>
        <a:defRPr sz="1000" kern="1200">
          <a:solidFill>
            <a:schemeClr val="tx1"/>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A34FAEB2-8E45-4C8D-AC18-B15E5DFC58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Placeholder 1">
            <a:extLst>
              <a:ext uri="{FF2B5EF4-FFF2-40B4-BE49-F238E27FC236}">
                <a16:creationId xmlns:a16="http://schemas.microsoft.com/office/drawing/2014/main" id="{E0079919-65DD-4077-B66A-B6BDBB30EF2C}"/>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F9B6A31B-0412-42A3-93AE-E75525A48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E4BF314F-49DE-428D-8E54-62C4C32CB2A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B6882-6592-4466-8212-2771F817CAD8}" type="datetimeFigureOut">
              <a:rPr lang="en-US" smtClean="0"/>
              <a:t>9/15/2020</a:t>
            </a:fld>
            <a:endParaRPr lang="en-US"/>
          </a:p>
        </p:txBody>
      </p:sp>
      <p:sp>
        <p:nvSpPr>
          <p:cNvPr id="12" name="Footer Placeholder 4">
            <a:extLst>
              <a:ext uri="{FF2B5EF4-FFF2-40B4-BE49-F238E27FC236}">
                <a16:creationId xmlns:a16="http://schemas.microsoft.com/office/drawing/2014/main" id="{D0783110-BF95-4ADA-AD72-2EC92882E68A}"/>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3" name="Slide Number Placeholder 5">
            <a:extLst>
              <a:ext uri="{FF2B5EF4-FFF2-40B4-BE49-F238E27FC236}">
                <a16:creationId xmlns:a16="http://schemas.microsoft.com/office/drawing/2014/main" id="{E2409D25-0A9B-4AE0-8586-99387B11886C}"/>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4B1DE4-6F46-43FF-BFE7-061419EFB96B}" type="slidenum">
              <a:rPr lang="en-US" smtClean="0"/>
              <a:t>‹#›</a:t>
            </a:fld>
            <a:endParaRPr lang="en-US"/>
          </a:p>
        </p:txBody>
      </p:sp>
    </p:spTree>
    <p:extLst>
      <p:ext uri="{BB962C8B-B14F-4D97-AF65-F5344CB8AC3E}">
        <p14:creationId xmlns:p14="http://schemas.microsoft.com/office/powerpoint/2010/main" val="420117782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hyperlink" Target="https://www.broward.org/library/Pages/BranchDetails.aspx?branchInfo=1" TargetMode="External"/><Relationship Id="rId4" Type="http://schemas.openxmlformats.org/officeDocument/2006/relationships/hyperlink" Target="https://stemforall2020.videohall.com/presentations/1653"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52.xml"/><Relationship Id="rId5" Type="http://schemas.openxmlformats.org/officeDocument/2006/relationships/image" Target="../media/image29.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52.xml"/><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55.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39.jpg"/><Relationship Id="rId4" Type="http://schemas.openxmlformats.org/officeDocument/2006/relationships/image" Target="../media/image34.jpeg"/><Relationship Id="rId9" Type="http://schemas.openxmlformats.org/officeDocument/2006/relationships/hyperlink" Target="https://reformanm.blogspot.com/"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hyperlink" Target="https://www.explora.us/" TargetMode="External"/><Relationship Id="rId7"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55.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hyperlink" Target="https://www.facebook.com/STARLibraries" TargetMode="External"/><Relationship Id="rId3" Type="http://schemas.openxmlformats.org/officeDocument/2006/relationships/image" Target="../media/image48.png"/><Relationship Id="rId7" Type="http://schemas.openxmlformats.org/officeDocument/2006/relationships/image" Target="../media/image50.png"/><Relationship Id="rId12" Type="http://schemas.openxmlformats.org/officeDocument/2006/relationships/hyperlink" Target="https://www.pinterest.com/Star_net"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twitter.com/hashtag/STEMinLib?src=hash" TargetMode="External"/><Relationship Id="rId11" Type="http://schemas.openxmlformats.org/officeDocument/2006/relationships/image" Target="../media/image52.png"/><Relationship Id="rId5" Type="http://schemas.openxmlformats.org/officeDocument/2006/relationships/hyperlink" Target="https://twitter.com/STARNet_Project" TargetMode="External"/><Relationship Id="rId10" Type="http://schemas.openxmlformats.org/officeDocument/2006/relationships/hyperlink" Target="http://www.youtube.com/starnetlibraries" TargetMode="External"/><Relationship Id="rId4" Type="http://schemas.openxmlformats.org/officeDocument/2006/relationships/image" Target="../media/image49.png"/><Relationship Id="rId9"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C1198F68-0849-4382-AF2C-F47B88B2D6C8}"/>
              </a:ext>
            </a:extLst>
          </p:cNvPr>
          <p:cNvSpPr txBox="1"/>
          <p:nvPr/>
        </p:nvSpPr>
        <p:spPr>
          <a:xfrm>
            <a:off x="541537" y="3216974"/>
            <a:ext cx="11469949" cy="34778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b="1">
              <a:solidFill>
                <a:prstClr val="black"/>
              </a:solidFill>
              <a:latin typeface="Calibri" panose="020F0502020204030204"/>
            </a:endParaRPr>
          </a:p>
          <a:p>
            <a:r>
              <a:rPr lang="en-US" sz="2500" b="1">
                <a:solidFill>
                  <a:prstClr val="black"/>
                </a:solidFill>
                <a:latin typeface="Calibri" panose="020F0502020204030204"/>
              </a:rPr>
              <a:t>While you’re waiting: </a:t>
            </a:r>
            <a:endParaRPr lang="en-US" sz="2500">
              <a:solidFill>
                <a:prstClr val="black"/>
              </a:solidFill>
              <a:latin typeface="Calibri" panose="020F0502020204030204"/>
            </a:endParaRPr>
          </a:p>
          <a:p>
            <a:pPr marL="192881" indent="-192881">
              <a:buFontTx/>
              <a:buAutoNum type="arabicParenR"/>
            </a:pPr>
            <a:r>
              <a:rPr lang="en-US" sz="2500">
                <a:solidFill>
                  <a:prstClr val="black"/>
                </a:solidFill>
                <a:latin typeface="Calibri" panose="020F0502020204030204"/>
              </a:rPr>
              <a:t> Find the toolbar – it will either be on the bottom or top of your Zoom window</a:t>
            </a:r>
          </a:p>
          <a:p>
            <a:pPr marL="192881" indent="-192881">
              <a:buFontTx/>
              <a:buAutoNum type="arabicParenR"/>
            </a:pPr>
            <a:r>
              <a:rPr lang="en-US" sz="2500">
                <a:solidFill>
                  <a:prstClr val="black"/>
                </a:solidFill>
                <a:latin typeface="Calibri" panose="020F0502020204030204"/>
              </a:rPr>
              <a:t> Introduce yourself in the chat box (</a:t>
            </a:r>
            <a:r>
              <a:rPr lang="en-US" sz="2500" b="1">
                <a:latin typeface="Calibri" panose="020F0502020204030204"/>
              </a:rPr>
              <a:t>please select </a:t>
            </a:r>
            <a:r>
              <a:rPr lang="en-US" sz="2500" b="1">
                <a:solidFill>
                  <a:srgbClr val="00B050"/>
                </a:solidFill>
                <a:latin typeface="Calibri" panose="020F0502020204030204"/>
              </a:rPr>
              <a:t>“All Panelists and Attendees”</a:t>
            </a:r>
            <a:r>
              <a:rPr lang="en-US" sz="2500" b="1">
                <a:solidFill>
                  <a:srgbClr val="FF0000"/>
                </a:solidFill>
                <a:latin typeface="Calibri" panose="020F0502020204030204"/>
              </a:rPr>
              <a:t> </a:t>
            </a:r>
            <a:r>
              <a:rPr lang="en-US" sz="2500" b="1" i="1">
                <a:solidFill>
                  <a:srgbClr val="FF0000"/>
                </a:solidFill>
                <a:latin typeface="Calibri" panose="020F0502020204030204"/>
              </a:rPr>
              <a:t>not</a:t>
            </a:r>
            <a:r>
              <a:rPr lang="en-US" sz="2500" b="1">
                <a:solidFill>
                  <a:srgbClr val="FF0000"/>
                </a:solidFill>
                <a:latin typeface="Calibri" panose="020F0502020204030204"/>
              </a:rPr>
              <a:t> “All Panelists”</a:t>
            </a:r>
            <a:r>
              <a:rPr lang="en-US" sz="2500">
                <a:solidFill>
                  <a:prstClr val="black"/>
                </a:solidFill>
                <a:latin typeface="Calibri" panose="020F0502020204030204"/>
              </a:rPr>
              <a:t>) </a:t>
            </a:r>
          </a:p>
          <a:p>
            <a:pPr marL="192881" indent="-192881">
              <a:buFontTx/>
              <a:buAutoNum type="arabicParenR"/>
            </a:pPr>
            <a:r>
              <a:rPr lang="en-US" sz="2500">
                <a:solidFill>
                  <a:prstClr val="black"/>
                </a:solidFill>
                <a:latin typeface="Calibri" panose="020F0502020204030204"/>
              </a:rPr>
              <a:t> Click audio “Join by Computer” – you won’t have microphone access</a:t>
            </a:r>
          </a:p>
          <a:p>
            <a:endParaRPr lang="en-US" sz="2500">
              <a:solidFill>
                <a:prstClr val="black"/>
              </a:solidFill>
              <a:latin typeface="Calibri" panose="020F0502020204030204"/>
            </a:endParaRPr>
          </a:p>
          <a:p>
            <a:r>
              <a:rPr lang="en-US" sz="2500">
                <a:solidFill>
                  <a:prstClr val="black"/>
                </a:solidFill>
                <a:latin typeface="Calibri" panose="020F0502020204030204"/>
              </a:rPr>
              <a:t>Tip for viewing: You can resize and move the location of the video and slide screens by clicking and dragging them</a:t>
            </a:r>
          </a:p>
        </p:txBody>
      </p:sp>
      <p:sp>
        <p:nvSpPr>
          <p:cNvPr id="4" name="TextBox 3">
            <a:extLst>
              <a:ext uri="{FF2B5EF4-FFF2-40B4-BE49-F238E27FC236}">
                <a16:creationId xmlns:a16="http://schemas.microsoft.com/office/drawing/2014/main" id="{176488EB-2E24-48B4-B3D1-66281ED5CFDC}"/>
              </a:ext>
            </a:extLst>
          </p:cNvPr>
          <p:cNvSpPr txBox="1"/>
          <p:nvPr/>
        </p:nvSpPr>
        <p:spPr>
          <a:xfrm>
            <a:off x="961748" y="1116738"/>
            <a:ext cx="10019930" cy="2554545"/>
          </a:xfrm>
          <a:prstGeom prst="rect">
            <a:avLst/>
          </a:prstGeom>
          <a:noFill/>
        </p:spPr>
        <p:txBody>
          <a:bodyPr wrap="square" rtlCol="0">
            <a:spAutoFit/>
          </a:bodyPr>
          <a:lstStyle/>
          <a:p>
            <a:pPr algn="ctr"/>
            <a:r>
              <a:rPr lang="en-US" sz="3000" b="1" dirty="0"/>
              <a:t>Culturally Responsive STEAM Programming: Engaging Latinx Communities in Rural Areas</a:t>
            </a:r>
          </a:p>
          <a:p>
            <a:pPr algn="ctr"/>
            <a:r>
              <a:rPr lang="en-US" sz="2500" dirty="0"/>
              <a:t>Tuesday, September 15</a:t>
            </a:r>
            <a:r>
              <a:rPr lang="en-US" sz="2500" baseline="30000" dirty="0"/>
              <a:t>th</a:t>
            </a:r>
            <a:r>
              <a:rPr lang="en-US" sz="2500" dirty="0"/>
              <a:t> </a:t>
            </a:r>
          </a:p>
          <a:p>
            <a:pPr algn="ctr"/>
            <a:endParaRPr lang="en-US" sz="2500" dirty="0"/>
          </a:p>
          <a:p>
            <a:pPr algn="ctr"/>
            <a:r>
              <a:rPr lang="en-US" sz="2500" dirty="0"/>
              <a:t>The webinar will begin at 2:30 pm MT and will be recorded</a:t>
            </a:r>
          </a:p>
          <a:p>
            <a:pPr algn="ctr"/>
            <a:endParaRPr lang="en-US" sz="2500" dirty="0"/>
          </a:p>
        </p:txBody>
      </p:sp>
    </p:spTree>
    <p:extLst>
      <p:ext uri="{BB962C8B-B14F-4D97-AF65-F5344CB8AC3E}">
        <p14:creationId xmlns:p14="http://schemas.microsoft.com/office/powerpoint/2010/main" val="3069555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FABCA-DFB0-4BE2-A0E7-17269D68E699}"/>
              </a:ext>
            </a:extLst>
          </p:cNvPr>
          <p:cNvSpPr>
            <a:spLocks noGrp="1"/>
          </p:cNvSpPr>
          <p:nvPr>
            <p:ph type="title"/>
          </p:nvPr>
        </p:nvSpPr>
        <p:spPr/>
        <p:txBody>
          <a:bodyPr/>
          <a:lstStyle/>
          <a:p>
            <a:r>
              <a:rPr lang="en-US"/>
              <a:t>Collaborate and co-create with Latino* populations</a:t>
            </a:r>
          </a:p>
        </p:txBody>
      </p:sp>
      <p:sp>
        <p:nvSpPr>
          <p:cNvPr id="3" name="Text Placeholder 2">
            <a:extLst>
              <a:ext uri="{FF2B5EF4-FFF2-40B4-BE49-F238E27FC236}">
                <a16:creationId xmlns:a16="http://schemas.microsoft.com/office/drawing/2014/main" id="{D4395A42-D5A9-4B9A-B5CD-81C6449CD9AD}"/>
              </a:ext>
            </a:extLst>
          </p:cNvPr>
          <p:cNvSpPr>
            <a:spLocks noGrp="1"/>
          </p:cNvSpPr>
          <p:nvPr>
            <p:ph type="body" idx="1"/>
          </p:nvPr>
        </p:nvSpPr>
        <p:spPr/>
        <p:txBody>
          <a:bodyPr/>
          <a:lstStyle/>
          <a:p>
            <a:r>
              <a:rPr lang="en-US"/>
              <a:t>*The project team uses the term “Latino” but acknowledges that communities and individuals may identify as Latino/a/x, Hispanic, Chicano/a, or a variety of other terms.</a:t>
            </a:r>
          </a:p>
        </p:txBody>
      </p:sp>
    </p:spTree>
    <p:extLst>
      <p:ext uri="{BB962C8B-B14F-4D97-AF65-F5344CB8AC3E}">
        <p14:creationId xmlns:p14="http://schemas.microsoft.com/office/powerpoint/2010/main" val="658360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Shape 104"/>
          <p:cNvSpPr/>
          <p:nvPr/>
        </p:nvSpPr>
        <p:spPr>
          <a:xfrm>
            <a:off x="0" y="4163509"/>
            <a:ext cx="12192000" cy="2111700"/>
          </a:xfrm>
          <a:prstGeom prst="rect">
            <a:avLst/>
          </a:prstGeom>
          <a:solidFill>
            <a:schemeClr val="accent3">
              <a:lumMod val="75000"/>
            </a:schemeClr>
          </a:solidFill>
          <a:ln>
            <a:noFill/>
          </a:ln>
        </p:spPr>
        <p:txBody>
          <a:bodyPr spcFirstLastPara="1" wrap="square" lIns="91425" tIns="91425" rIns="91425" bIns="91425" anchor="ctr" anchorCtr="0">
            <a:noAutofit/>
          </a:bodyPr>
          <a:lstStyle/>
          <a:p>
            <a:endParaRPr/>
          </a:p>
        </p:txBody>
      </p:sp>
      <p:sp>
        <p:nvSpPr>
          <p:cNvPr id="105" name="Shape 105"/>
          <p:cNvSpPr txBox="1"/>
          <p:nvPr/>
        </p:nvSpPr>
        <p:spPr>
          <a:xfrm>
            <a:off x="3663900" y="4402447"/>
            <a:ext cx="7620000" cy="1633800"/>
          </a:xfrm>
          <a:prstGeom prst="rect">
            <a:avLst/>
          </a:prstGeom>
          <a:noFill/>
          <a:ln>
            <a:noFill/>
          </a:ln>
        </p:spPr>
        <p:txBody>
          <a:bodyPr spcFirstLastPara="1" wrap="square" lIns="91425" tIns="91425" rIns="91425" bIns="91425" anchor="t" anchorCtr="0">
            <a:noAutofit/>
          </a:bodyPr>
          <a:lstStyle/>
          <a:p>
            <a:r>
              <a:rPr lang="en-US" sz="2400">
                <a:solidFill>
                  <a:srgbClr val="FFFFFF"/>
                </a:solidFill>
                <a:latin typeface="Franklin Gothic Book" panose="020B0503020102020204" pitchFamily="34" charset="0"/>
              </a:rPr>
              <a:t>Any opinions, findings, and conclusions or recommendations expressed in this material are those of the author(s) and do not necessarily reflect the views of the National Science Foundation.</a:t>
            </a:r>
            <a:endParaRPr sz="2400">
              <a:solidFill>
                <a:srgbClr val="FFFFFF"/>
              </a:solidFill>
              <a:latin typeface="Franklin Gothic Book" panose="020B0503020102020204" pitchFamily="34" charset="0"/>
            </a:endParaRPr>
          </a:p>
        </p:txBody>
      </p:sp>
      <p:pic>
        <p:nvPicPr>
          <p:cNvPr id="106" name="Shape 106"/>
          <p:cNvPicPr preferRelativeResize="0"/>
          <p:nvPr/>
        </p:nvPicPr>
        <p:blipFill>
          <a:blip r:embed="rId3">
            <a:alphaModFix/>
          </a:blip>
          <a:stretch>
            <a:fillRect/>
          </a:stretch>
        </p:blipFill>
        <p:spPr>
          <a:xfrm>
            <a:off x="671151" y="3925252"/>
            <a:ext cx="2588225" cy="2588225"/>
          </a:xfrm>
          <a:prstGeom prst="rect">
            <a:avLst/>
          </a:prstGeom>
          <a:noFill/>
          <a:ln>
            <a:noFill/>
          </a:ln>
        </p:spPr>
      </p:pic>
      <p:sp>
        <p:nvSpPr>
          <p:cNvPr id="107" name="Shape 107"/>
          <p:cNvSpPr txBox="1"/>
          <p:nvPr/>
        </p:nvSpPr>
        <p:spPr>
          <a:xfrm>
            <a:off x="814200" y="2080591"/>
            <a:ext cx="10469700" cy="1240254"/>
          </a:xfrm>
          <a:prstGeom prst="rect">
            <a:avLst/>
          </a:prstGeom>
          <a:noFill/>
          <a:ln>
            <a:noFill/>
          </a:ln>
        </p:spPr>
        <p:txBody>
          <a:bodyPr spcFirstLastPara="1" wrap="square" lIns="91425" tIns="91425" rIns="91425" bIns="91425" anchor="t" anchorCtr="0">
            <a:noAutofit/>
          </a:bodyPr>
          <a:lstStyle/>
          <a:p>
            <a:r>
              <a:rPr lang="en-US" sz="3200"/>
              <a:t>This material is based upon work supported by the National Science Foundation under Grant No. DRL-1906172.</a:t>
            </a:r>
          </a:p>
        </p:txBody>
      </p:sp>
      <p:sp>
        <p:nvSpPr>
          <p:cNvPr id="2" name="Title 1">
            <a:extLst>
              <a:ext uri="{FF2B5EF4-FFF2-40B4-BE49-F238E27FC236}">
                <a16:creationId xmlns:a16="http://schemas.microsoft.com/office/drawing/2014/main" id="{FECAFB28-6669-4E3B-9FB1-0B4677767B11}"/>
              </a:ext>
            </a:extLst>
          </p:cNvPr>
          <p:cNvSpPr>
            <a:spLocks noGrp="1"/>
          </p:cNvSpPr>
          <p:nvPr>
            <p:ph type="title"/>
          </p:nvPr>
        </p:nvSpPr>
        <p:spPr/>
        <p:txBody>
          <a:bodyPr/>
          <a:lstStyle/>
          <a:p>
            <a:pPr algn="ctr"/>
            <a:r>
              <a:rPr lang="en-US"/>
              <a:t>Advancing Informal STEM Learning</a:t>
            </a:r>
          </a:p>
        </p:txBody>
      </p:sp>
    </p:spTree>
    <p:extLst>
      <p:ext uri="{BB962C8B-B14F-4D97-AF65-F5344CB8AC3E}">
        <p14:creationId xmlns:p14="http://schemas.microsoft.com/office/powerpoint/2010/main" val="416822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C1C68-2DDC-479B-9D5B-2097498AA36F}"/>
              </a:ext>
            </a:extLst>
          </p:cNvPr>
          <p:cNvSpPr>
            <a:spLocks noGrp="1"/>
          </p:cNvSpPr>
          <p:nvPr>
            <p:ph type="title"/>
          </p:nvPr>
        </p:nvSpPr>
        <p:spPr/>
        <p:txBody>
          <a:bodyPr>
            <a:normAutofit/>
          </a:bodyPr>
          <a:lstStyle/>
          <a:p>
            <a:r>
              <a:rPr lang="en-US"/>
              <a:t>Share what we are discovering about STEAM learning and community collaboration</a:t>
            </a:r>
          </a:p>
        </p:txBody>
      </p:sp>
      <p:sp>
        <p:nvSpPr>
          <p:cNvPr id="3" name="Text Placeholder 2">
            <a:extLst>
              <a:ext uri="{FF2B5EF4-FFF2-40B4-BE49-F238E27FC236}">
                <a16:creationId xmlns:a16="http://schemas.microsoft.com/office/drawing/2014/main" id="{5610151D-34EB-44E0-B527-84A23C5F19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157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F9AF6-B5E9-44C9-B4B6-EAC08760F413}"/>
              </a:ext>
            </a:extLst>
          </p:cNvPr>
          <p:cNvSpPr>
            <a:spLocks noGrp="1"/>
          </p:cNvSpPr>
          <p:nvPr>
            <p:ph type="title"/>
          </p:nvPr>
        </p:nvSpPr>
        <p:spPr/>
        <p:txBody>
          <a:bodyPr>
            <a:normAutofit fontScale="90000"/>
          </a:bodyPr>
          <a:lstStyle/>
          <a:p>
            <a:r>
              <a:rPr lang="en-US"/>
              <a:t>Learn how library workers can more effectively support tween interest and persistence in STEAM learning in their rural communities.  </a:t>
            </a:r>
          </a:p>
        </p:txBody>
      </p:sp>
      <p:sp>
        <p:nvSpPr>
          <p:cNvPr id="3" name="Text Placeholder 2">
            <a:extLst>
              <a:ext uri="{FF2B5EF4-FFF2-40B4-BE49-F238E27FC236}">
                <a16:creationId xmlns:a16="http://schemas.microsoft.com/office/drawing/2014/main" id="{703CC6D1-04C0-49EE-A6DC-08C776571E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12911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62979">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5FCE81-C7FE-4AE7-B6AE-F81C91D0929D}"/>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STEAM Equity Preconference Workshop</a:t>
            </a:r>
          </a:p>
        </p:txBody>
      </p:sp>
      <p:pic>
        <p:nvPicPr>
          <p:cNvPr id="6" name="Picture Placeholder 5" descr="A close up of a sign&#10;&#10;Description automatically generated">
            <a:extLst>
              <a:ext uri="{FF2B5EF4-FFF2-40B4-BE49-F238E27FC236}">
                <a16:creationId xmlns:a16="http://schemas.microsoft.com/office/drawing/2014/main" id="{419F1C44-4852-4E8C-BD5E-0BAB4637612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2" t="-23054" b="-1"/>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0962B9F5-0676-4C73-B294-E009989A49F2}"/>
              </a:ext>
            </a:extLst>
          </p:cNvPr>
          <p:cNvSpPr>
            <a:spLocks noGrp="1"/>
          </p:cNvSpPr>
          <p:nvPr>
            <p:ph type="body" sz="half" idx="2"/>
          </p:nvPr>
        </p:nvSpPr>
        <p:spPr>
          <a:xfrm>
            <a:off x="7714527" y="509286"/>
            <a:ext cx="3953217" cy="5816279"/>
          </a:xfrm>
        </p:spPr>
        <p:txBody>
          <a:bodyPr vert="horz" lIns="91440" tIns="45720" rIns="91440" bIns="45720" rtlCol="0" anchor="t">
            <a:normAutofit/>
          </a:bodyPr>
          <a:lstStyle/>
          <a:p>
            <a:r>
              <a:rPr lang="en-US" sz="3200">
                <a:solidFill>
                  <a:srgbClr val="FFFFFF"/>
                </a:solidFill>
              </a:rPr>
              <a:t>Join an annual forum on gender equitable and culturally responsive STEAM learning for:</a:t>
            </a:r>
          </a:p>
          <a:p>
            <a:endParaRPr lang="en-US" sz="2800">
              <a:solidFill>
                <a:srgbClr val="FFFFFF"/>
              </a:solidFill>
            </a:endParaRPr>
          </a:p>
          <a:p>
            <a:pPr algn="ctr"/>
            <a:r>
              <a:rPr lang="en-US" sz="3200" spc="300">
                <a:solidFill>
                  <a:srgbClr val="EC215F"/>
                </a:solidFill>
                <a:latin typeface="Britannic Bold" panose="020B0903060703020204" pitchFamily="34" charset="0"/>
              </a:rPr>
              <a:t>Networking</a:t>
            </a:r>
            <a:r>
              <a:rPr lang="en-US" sz="3200" spc="300">
                <a:solidFill>
                  <a:srgbClr val="00AA69"/>
                </a:solidFill>
                <a:latin typeface="Britannic Bold" panose="020B0903060703020204" pitchFamily="34" charset="0"/>
              </a:rPr>
              <a:t> </a:t>
            </a:r>
          </a:p>
          <a:p>
            <a:pPr algn="ctr"/>
            <a:r>
              <a:rPr lang="en-US" sz="3200" spc="300">
                <a:solidFill>
                  <a:srgbClr val="36AFCE"/>
                </a:solidFill>
                <a:latin typeface="Britannic Bold" panose="020B0903060703020204" pitchFamily="34" charset="0"/>
              </a:rPr>
              <a:t>Strategies</a:t>
            </a:r>
          </a:p>
          <a:p>
            <a:pPr algn="ctr"/>
            <a:r>
              <a:rPr lang="en-US" sz="3200" spc="300">
                <a:solidFill>
                  <a:schemeClr val="accent4"/>
                </a:solidFill>
                <a:latin typeface="Britannic Bold" panose="020B0903060703020204" pitchFamily="34" charset="0"/>
              </a:rPr>
              <a:t>Resources</a:t>
            </a:r>
          </a:p>
          <a:p>
            <a:pPr algn="ctr"/>
            <a:r>
              <a:rPr lang="en-US" sz="3200" spc="300">
                <a:solidFill>
                  <a:srgbClr val="B4D332"/>
                </a:solidFill>
                <a:latin typeface="Britannic Bold" panose="020B0903060703020204" pitchFamily="34" charset="0"/>
              </a:rPr>
              <a:t>Hands-on STEAM activities</a:t>
            </a:r>
          </a:p>
        </p:txBody>
      </p:sp>
    </p:spTree>
    <p:extLst>
      <p:ext uri="{BB962C8B-B14F-4D97-AF65-F5344CB8AC3E}">
        <p14:creationId xmlns:p14="http://schemas.microsoft.com/office/powerpoint/2010/main" val="196268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10">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0"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804EC-4264-40C3-9C13-3796948B5BBD}"/>
              </a:ext>
            </a:extLst>
          </p:cNvPr>
          <p:cNvSpPr>
            <a:spLocks noGrp="1"/>
          </p:cNvSpPr>
          <p:nvPr>
            <p:ph type="ctrTitle" idx="4294967295"/>
          </p:nvPr>
        </p:nvSpPr>
        <p:spPr>
          <a:xfrm>
            <a:off x="527538" y="4756638"/>
            <a:ext cx="11139854" cy="930447"/>
          </a:xfrm>
          <a:prstGeom prst="ellipse">
            <a:avLst/>
          </a:prstGeom>
        </p:spPr>
        <p:txBody>
          <a:bodyPr vert="horz" lIns="91440" tIns="45720" rIns="91440" bIns="45720" rtlCol="0" anchor="b">
            <a:normAutofit/>
          </a:bodyPr>
          <a:lstStyle/>
          <a:p>
            <a:pPr algn="ctr"/>
            <a:r>
              <a:rPr lang="en-US" sz="3800">
                <a:solidFill>
                  <a:srgbClr val="FFFFFF"/>
                </a:solidFill>
              </a:rPr>
              <a:t>Community Dialogues</a:t>
            </a:r>
          </a:p>
        </p:txBody>
      </p:sp>
      <p:pic>
        <p:nvPicPr>
          <p:cNvPr id="6" name="Picture 5" descr="A group of people sitting at a table&#10;&#10;Description automatically generated">
            <a:extLst>
              <a:ext uri="{FF2B5EF4-FFF2-40B4-BE49-F238E27FC236}">
                <a16:creationId xmlns:a16="http://schemas.microsoft.com/office/drawing/2014/main" id="{D26F41A5-F65B-45B5-B460-CACD51E0197C}"/>
              </a:ext>
            </a:extLst>
          </p:cNvPr>
          <p:cNvPicPr>
            <a:picLocks noChangeAspect="1"/>
          </p:cNvPicPr>
          <p:nvPr/>
        </p:nvPicPr>
        <p:blipFill rotWithShape="1">
          <a:blip r:embed="rId3">
            <a:extLst>
              <a:ext uri="{28A0092B-C50C-407E-A947-70E740481C1C}">
                <a14:useLocalDpi xmlns:a14="http://schemas.microsoft.com/office/drawing/2010/main" val="0"/>
              </a:ext>
            </a:extLst>
          </a:blip>
          <a:srcRect l="32605" t="37248" r="49850" b="37548"/>
          <a:stretch/>
        </p:blipFill>
        <p:spPr>
          <a:xfrm>
            <a:off x="7059492" y="307731"/>
            <a:ext cx="4169018" cy="3997637"/>
          </a:xfrm>
          <a:prstGeom prst="rect">
            <a:avLst/>
          </a:prstGeom>
        </p:spPr>
      </p:pic>
      <p:cxnSp>
        <p:nvCxnSpPr>
          <p:cNvPr id="12"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FD903565-E5B6-4987-81A5-8BBDA844282D}"/>
              </a:ext>
            </a:extLst>
          </p:cNvPr>
          <p:cNvSpPr/>
          <p:nvPr/>
        </p:nvSpPr>
        <p:spPr>
          <a:xfrm>
            <a:off x="92468" y="4135349"/>
            <a:ext cx="5939896" cy="369332"/>
          </a:xfrm>
          <a:prstGeom prst="rect">
            <a:avLst/>
          </a:prstGeom>
        </p:spPr>
        <p:txBody>
          <a:bodyPr wrap="none">
            <a:spAutoFit/>
          </a:bodyPr>
          <a:lstStyle/>
          <a:p>
            <a:pPr>
              <a:spcAft>
                <a:spcPts val="600"/>
              </a:spcAft>
            </a:pPr>
            <a:r>
              <a:rPr lang="en-US">
                <a:hlinkClick r:id="rId4"/>
              </a:rPr>
              <a:t>https://stemforall2020.videohall.com/presentations/1653</a:t>
            </a:r>
            <a:endParaRPr lang="en-US"/>
          </a:p>
        </p:txBody>
      </p:sp>
      <p:sp>
        <p:nvSpPr>
          <p:cNvPr id="5" name="Rectangle 4">
            <a:extLst>
              <a:ext uri="{FF2B5EF4-FFF2-40B4-BE49-F238E27FC236}">
                <a16:creationId xmlns:a16="http://schemas.microsoft.com/office/drawing/2014/main" id="{649E161A-5577-48AD-B959-4C13D5143B42}"/>
              </a:ext>
            </a:extLst>
          </p:cNvPr>
          <p:cNvSpPr/>
          <p:nvPr/>
        </p:nvSpPr>
        <p:spPr>
          <a:xfrm>
            <a:off x="2604185" y="563387"/>
            <a:ext cx="3428179" cy="3416320"/>
          </a:xfrm>
          <a:prstGeom prst="rect">
            <a:avLst/>
          </a:prstGeom>
        </p:spPr>
        <p:txBody>
          <a:bodyPr wrap="square">
            <a:spAutoFit/>
          </a:bodyPr>
          <a:lstStyle/>
          <a:p>
            <a:r>
              <a:rPr lang="en-US" sz="2400">
                <a:solidFill>
                  <a:srgbClr val="555555"/>
                </a:solidFill>
                <a:latin typeface="Helvetica" panose="020B0604020202020204" pitchFamily="34" charset="0"/>
              </a:rPr>
              <a:t>“Community Dialogues and Libraries,” with Lisa Jackson, Librarian, Supervisor and community members at </a:t>
            </a:r>
            <a:r>
              <a:rPr lang="en-US" sz="2400">
                <a:solidFill>
                  <a:srgbClr val="1686AF"/>
                </a:solidFill>
                <a:latin typeface="Helvetica" panose="020B0604020202020204" pitchFamily="34" charset="0"/>
                <a:hlinkClick r:id="rId5"/>
              </a:rPr>
              <a:t>African American Research Library and Cultural Center</a:t>
            </a:r>
            <a:r>
              <a:rPr lang="en-US" sz="2400">
                <a:solidFill>
                  <a:srgbClr val="555555"/>
                </a:solidFill>
                <a:latin typeface="Helvetica" panose="020B0604020202020204" pitchFamily="34" charset="0"/>
              </a:rPr>
              <a:t> (AARLC) </a:t>
            </a:r>
          </a:p>
        </p:txBody>
      </p:sp>
      <p:pic>
        <p:nvPicPr>
          <p:cNvPr id="14" name="Picture 13" descr="A close up of a sign&#10;&#10;Description automatically generated">
            <a:hlinkClick r:id="rId4"/>
            <a:extLst>
              <a:ext uri="{FF2B5EF4-FFF2-40B4-BE49-F238E27FC236}">
                <a16:creationId xmlns:a16="http://schemas.microsoft.com/office/drawing/2014/main" id="{9B28854C-B824-41E2-AF2E-96FD3A55221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8068" y="1092026"/>
            <a:ext cx="2011680" cy="2011680"/>
          </a:xfrm>
          <a:prstGeom prst="rect">
            <a:avLst/>
          </a:prstGeom>
        </p:spPr>
      </p:pic>
    </p:spTree>
    <p:extLst>
      <p:ext uri="{BB962C8B-B14F-4D97-AF65-F5344CB8AC3E}">
        <p14:creationId xmlns:p14="http://schemas.microsoft.com/office/powerpoint/2010/main" val="216014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t>Cultural Responsiveness -Definitions </a:t>
            </a:r>
            <a:endParaRPr/>
          </a:p>
        </p:txBody>
      </p:sp>
      <p:sp>
        <p:nvSpPr>
          <p:cNvPr id="129" name="Google Shape;129;p13"/>
          <p:cNvSpPr txBox="1">
            <a:spLocks noGrp="1"/>
          </p:cNvSpPr>
          <p:nvPr>
            <p:ph type="body" idx="1"/>
          </p:nvPr>
        </p:nvSpPr>
        <p:spPr>
          <a:xfrm>
            <a:off x="1092200" y="2654300"/>
            <a:ext cx="10007600" cy="3264000"/>
          </a:xfrm>
          <a:prstGeom prst="rect">
            <a:avLst/>
          </a:prstGeom>
        </p:spPr>
        <p:txBody>
          <a:bodyPr spcFirstLastPara="1" wrap="square" lIns="121900" tIns="121900" rIns="121900" bIns="121900" anchor="t" anchorCtr="0">
            <a:noAutofit/>
          </a:bodyPr>
          <a:lstStyle/>
          <a:p>
            <a:pPr marL="0" indent="0">
              <a:buNone/>
            </a:pPr>
            <a:r>
              <a:rPr lang="en" sz="3000" dirty="0">
                <a:solidFill>
                  <a:srgbClr val="7C7C8E"/>
                </a:solidFill>
                <a:highlight>
                  <a:srgbClr val="FFFFFF"/>
                </a:highlight>
                <a:latin typeface="Arial"/>
                <a:ea typeface="Arial"/>
                <a:cs typeface="Arial"/>
                <a:sym typeface="Arial"/>
              </a:rPr>
              <a:t>Cultural responsiveness is the ability to learn from and relate respectfully with people of your own culture as well as those from other cultures.</a:t>
            </a:r>
            <a:endParaRPr sz="3000" dirty="0">
              <a:solidFill>
                <a:srgbClr val="7C7C8E"/>
              </a:solidFill>
              <a:highlight>
                <a:srgbClr val="FFFFFF"/>
              </a:highlight>
              <a:latin typeface="Arial"/>
              <a:ea typeface="Arial"/>
              <a:cs typeface="Arial"/>
              <a:sym typeface="Arial"/>
            </a:endParaRPr>
          </a:p>
          <a:p>
            <a:pPr marL="0" indent="0" algn="r">
              <a:spcBef>
                <a:spcPts val="2133"/>
              </a:spcBef>
              <a:spcAft>
                <a:spcPts val="2133"/>
              </a:spcAft>
              <a:buNone/>
            </a:pPr>
            <a:r>
              <a:rPr lang="en" sz="2333" dirty="0">
                <a:solidFill>
                  <a:srgbClr val="7C7C8E"/>
                </a:solidFill>
                <a:highlight>
                  <a:srgbClr val="FFFFFF"/>
                </a:highlight>
                <a:latin typeface="Arial"/>
                <a:ea typeface="Arial"/>
                <a:cs typeface="Arial"/>
                <a:sym typeface="Arial"/>
              </a:rPr>
              <a:t>	</a:t>
            </a:r>
            <a:r>
              <a:rPr lang="en" sz="1800" i="1" dirty="0">
                <a:solidFill>
                  <a:srgbClr val="7C7C8E"/>
                </a:solidFill>
                <a:highlight>
                  <a:srgbClr val="FFFFFF"/>
                </a:highlight>
                <a:latin typeface="Arial"/>
                <a:ea typeface="Arial"/>
                <a:cs typeface="Arial"/>
                <a:sym typeface="Arial"/>
              </a:rPr>
              <a:t>Source:National Center for Culturally Responsive Educational Systems (NCCREST)</a:t>
            </a:r>
            <a:endParaRPr sz="2600" i="1" dirty="0">
              <a:solidFill>
                <a:srgbClr val="7C7C8E"/>
              </a:solidFill>
              <a:highlight>
                <a:srgbClr val="FFFFFF"/>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t>Cultural Responsiveness - Definitions </a:t>
            </a:r>
            <a:endParaRPr/>
          </a:p>
        </p:txBody>
      </p:sp>
      <p:sp>
        <p:nvSpPr>
          <p:cNvPr id="135" name="Google Shape;135;p14"/>
          <p:cNvSpPr txBox="1">
            <a:spLocks noGrp="1"/>
          </p:cNvSpPr>
          <p:nvPr>
            <p:ph type="body" idx="1"/>
          </p:nvPr>
        </p:nvSpPr>
        <p:spPr>
          <a:xfrm>
            <a:off x="1092200" y="2139950"/>
            <a:ext cx="10007600" cy="3264000"/>
          </a:xfrm>
          <a:prstGeom prst="rect">
            <a:avLst/>
          </a:prstGeom>
        </p:spPr>
        <p:txBody>
          <a:bodyPr spcFirstLastPara="1" wrap="square" lIns="121900" tIns="121900" rIns="121900" bIns="121900" anchor="t" anchorCtr="0">
            <a:noAutofit/>
          </a:bodyPr>
          <a:lstStyle/>
          <a:p>
            <a:pPr marL="0" indent="0">
              <a:buNone/>
            </a:pPr>
            <a:r>
              <a:rPr lang="en" sz="2500" dirty="0">
                <a:solidFill>
                  <a:srgbClr val="666666"/>
                </a:solidFill>
                <a:latin typeface="Arial"/>
                <a:ea typeface="Arial"/>
                <a:cs typeface="Arial"/>
                <a:sym typeface="Arial"/>
              </a:rPr>
              <a:t>the ability to recognize the significance of culture in one’s own life and in the lives of others; and to come to know and respect diverse cultural backgrounds and characteristics through interaction with individuals from diverse linguistic, cultural, and socioeconomic groups; and to fully integrate the culture of diverse groups into services, work, and institutions in order to enhance the lives of those being served by the library profession and those engaged in service.</a:t>
            </a:r>
            <a:endParaRPr sz="2500" dirty="0">
              <a:solidFill>
                <a:srgbClr val="666666"/>
              </a:solidFill>
              <a:latin typeface="Arial"/>
              <a:ea typeface="Arial"/>
              <a:cs typeface="Arial"/>
              <a:sym typeface="Arial"/>
            </a:endParaRPr>
          </a:p>
          <a:p>
            <a:pPr marL="0" indent="0" algn="r">
              <a:spcBef>
                <a:spcPts val="2133"/>
              </a:spcBef>
              <a:buNone/>
            </a:pPr>
            <a:r>
              <a:rPr lang="en" dirty="0">
                <a:solidFill>
                  <a:srgbClr val="666666"/>
                </a:solidFill>
                <a:latin typeface="Arial"/>
                <a:ea typeface="Arial"/>
                <a:cs typeface="Arial"/>
                <a:sym typeface="Arial"/>
              </a:rPr>
              <a:t>Source: Cultural competence: A conceptual framework for library and information science professionals by Overall</a:t>
            </a:r>
            <a:endParaRPr dirty="0">
              <a:solidFill>
                <a:srgbClr val="666666"/>
              </a:solidFill>
              <a:latin typeface="Arial"/>
              <a:ea typeface="Arial"/>
              <a:cs typeface="Arial"/>
              <a:sym typeface="Arial"/>
            </a:endParaRPr>
          </a:p>
          <a:p>
            <a:pPr marL="0" indent="0">
              <a:spcBef>
                <a:spcPts val="2133"/>
              </a:spcBef>
              <a:spcAft>
                <a:spcPts val="2133"/>
              </a:spcAft>
              <a:buNone/>
            </a:pPr>
            <a:endParaRPr dirty="0">
              <a:latin typeface="Nunito"/>
              <a:ea typeface="Nunito"/>
              <a:cs typeface="Nunito"/>
              <a:sym typeface="Nun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p:nvPr/>
        </p:nvSpPr>
        <p:spPr>
          <a:xfrm>
            <a:off x="4336067" y="2397600"/>
            <a:ext cx="2640000" cy="1709600"/>
          </a:xfrm>
          <a:prstGeom prst="ellipse">
            <a:avLst/>
          </a:prstGeom>
          <a:solidFill>
            <a:srgbClr val="F4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1;p15"/>
          <p:cNvSpPr txBox="1"/>
          <p:nvPr/>
        </p:nvSpPr>
        <p:spPr>
          <a:xfrm>
            <a:off x="4336000" y="2735467"/>
            <a:ext cx="2640000" cy="1564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2267" b="1" kern="0">
                <a:solidFill>
                  <a:srgbClr val="000000"/>
                </a:solidFill>
                <a:latin typeface="Arial"/>
                <a:cs typeface="Arial"/>
                <a:sym typeface="Arial"/>
              </a:rPr>
              <a:t>Cultural Responsiveness</a:t>
            </a:r>
            <a:endParaRPr sz="2267" b="1" kern="0">
              <a:solidFill>
                <a:srgbClr val="000000"/>
              </a:solidFill>
              <a:latin typeface="Arial"/>
              <a:cs typeface="Arial"/>
              <a:sym typeface="Arial"/>
            </a:endParaRPr>
          </a:p>
        </p:txBody>
      </p:sp>
      <p:sp>
        <p:nvSpPr>
          <p:cNvPr id="142" name="Google Shape;142;p15"/>
          <p:cNvSpPr/>
          <p:nvPr/>
        </p:nvSpPr>
        <p:spPr>
          <a:xfrm>
            <a:off x="4692333" y="407267"/>
            <a:ext cx="2142400" cy="1356400"/>
          </a:xfrm>
          <a:prstGeom prst="ellipse">
            <a:avLst/>
          </a:prstGeom>
          <a:solidFill>
            <a:srgbClr val="C9DAF8"/>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3;p15"/>
          <p:cNvSpPr/>
          <p:nvPr/>
        </p:nvSpPr>
        <p:spPr>
          <a:xfrm>
            <a:off x="7611933" y="905667"/>
            <a:ext cx="2142400" cy="13564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4;p15"/>
          <p:cNvSpPr/>
          <p:nvPr/>
        </p:nvSpPr>
        <p:spPr>
          <a:xfrm>
            <a:off x="8161933" y="2750800"/>
            <a:ext cx="2142400" cy="1356400"/>
          </a:xfrm>
          <a:prstGeom prst="ellipse">
            <a:avLst/>
          </a:prstGeom>
          <a:solidFill>
            <a:srgbClr val="D9D2E9"/>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5;p15"/>
          <p:cNvSpPr/>
          <p:nvPr/>
        </p:nvSpPr>
        <p:spPr>
          <a:xfrm>
            <a:off x="7289267" y="4332833"/>
            <a:ext cx="2142400" cy="1356400"/>
          </a:xfrm>
          <a:prstGeom prst="ellipse">
            <a:avLst/>
          </a:prstGeom>
          <a:solidFill>
            <a:srgbClr val="EAD1D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p15"/>
          <p:cNvSpPr/>
          <p:nvPr/>
        </p:nvSpPr>
        <p:spPr>
          <a:xfrm>
            <a:off x="2436000" y="4702667"/>
            <a:ext cx="2142400" cy="1356400"/>
          </a:xfrm>
          <a:prstGeom prst="ellipse">
            <a:avLst/>
          </a:prstGeom>
          <a:solidFill>
            <a:srgbClr val="FFF2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7;p15"/>
          <p:cNvSpPr/>
          <p:nvPr/>
        </p:nvSpPr>
        <p:spPr>
          <a:xfrm>
            <a:off x="1339233" y="2871933"/>
            <a:ext cx="2142400" cy="1356400"/>
          </a:xfrm>
          <a:prstGeom prst="ellipse">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8;p15"/>
          <p:cNvSpPr/>
          <p:nvPr/>
        </p:nvSpPr>
        <p:spPr>
          <a:xfrm>
            <a:off x="1849233" y="1041200"/>
            <a:ext cx="2142400" cy="13564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9;p15"/>
          <p:cNvSpPr/>
          <p:nvPr/>
        </p:nvSpPr>
        <p:spPr>
          <a:xfrm>
            <a:off x="4962467" y="4974933"/>
            <a:ext cx="2142400" cy="1356400"/>
          </a:xfrm>
          <a:prstGeom prst="ellipse">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150;p15"/>
          <p:cNvSpPr txBox="1"/>
          <p:nvPr/>
        </p:nvSpPr>
        <p:spPr>
          <a:xfrm>
            <a:off x="4880733" y="561133"/>
            <a:ext cx="1765600" cy="696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Cultural &amp; Personal Experiences</a:t>
            </a:r>
            <a:endParaRPr sz="1867" i="1" kern="0">
              <a:solidFill>
                <a:srgbClr val="000000"/>
              </a:solidFill>
              <a:latin typeface="Calibri"/>
              <a:ea typeface="Calibri"/>
              <a:cs typeface="Calibri"/>
              <a:sym typeface="Calibri"/>
            </a:endParaRPr>
          </a:p>
        </p:txBody>
      </p:sp>
      <p:sp>
        <p:nvSpPr>
          <p:cNvPr id="151" name="Google Shape;151;p15"/>
          <p:cNvSpPr txBox="1"/>
          <p:nvPr/>
        </p:nvSpPr>
        <p:spPr>
          <a:xfrm>
            <a:off x="2078733" y="1343200"/>
            <a:ext cx="1581200" cy="752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Professional Development</a:t>
            </a:r>
            <a:endParaRPr sz="1867" i="1" kern="0">
              <a:solidFill>
                <a:srgbClr val="000000"/>
              </a:solidFill>
              <a:latin typeface="Calibri"/>
              <a:ea typeface="Calibri"/>
              <a:cs typeface="Calibri"/>
              <a:sym typeface="Calibri"/>
            </a:endParaRPr>
          </a:p>
        </p:txBody>
      </p:sp>
      <p:sp>
        <p:nvSpPr>
          <p:cNvPr id="152" name="Google Shape;152;p15"/>
          <p:cNvSpPr txBox="1"/>
          <p:nvPr/>
        </p:nvSpPr>
        <p:spPr>
          <a:xfrm>
            <a:off x="1568867" y="3275967"/>
            <a:ext cx="1581200" cy="7524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Education</a:t>
            </a:r>
            <a:endParaRPr sz="1867" i="1" kern="0">
              <a:solidFill>
                <a:srgbClr val="000000"/>
              </a:solidFill>
              <a:latin typeface="Calibri"/>
              <a:ea typeface="Calibri"/>
              <a:cs typeface="Calibri"/>
              <a:sym typeface="Calibri"/>
            </a:endParaRPr>
          </a:p>
        </p:txBody>
      </p:sp>
      <p:sp>
        <p:nvSpPr>
          <p:cNvPr id="153" name="Google Shape;153;p15"/>
          <p:cNvSpPr txBox="1"/>
          <p:nvPr/>
        </p:nvSpPr>
        <p:spPr>
          <a:xfrm>
            <a:off x="2874800" y="5004667"/>
            <a:ext cx="1461200" cy="774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Reading</a:t>
            </a:r>
            <a:endParaRPr sz="1867" kern="0">
              <a:solidFill>
                <a:srgbClr val="000000"/>
              </a:solidFill>
              <a:latin typeface="Arial"/>
              <a:cs typeface="Arial"/>
              <a:sym typeface="Arial"/>
            </a:endParaRPr>
          </a:p>
        </p:txBody>
      </p:sp>
      <p:sp>
        <p:nvSpPr>
          <p:cNvPr id="154" name="Google Shape;154;p15"/>
          <p:cNvSpPr txBox="1"/>
          <p:nvPr/>
        </p:nvSpPr>
        <p:spPr>
          <a:xfrm>
            <a:off x="5132767" y="5271667"/>
            <a:ext cx="1461200" cy="696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Travel</a:t>
            </a:r>
            <a:endParaRPr sz="1867" kern="0">
              <a:solidFill>
                <a:srgbClr val="000000"/>
              </a:solidFill>
              <a:latin typeface="Arial"/>
              <a:cs typeface="Arial"/>
              <a:sym typeface="Arial"/>
            </a:endParaRPr>
          </a:p>
        </p:txBody>
      </p:sp>
      <p:sp>
        <p:nvSpPr>
          <p:cNvPr id="155" name="Google Shape;155;p15"/>
          <p:cNvSpPr txBox="1"/>
          <p:nvPr/>
        </p:nvSpPr>
        <p:spPr>
          <a:xfrm>
            <a:off x="7488933" y="4519400"/>
            <a:ext cx="1765600" cy="834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Cultural Self-Reflection</a:t>
            </a:r>
            <a:endParaRPr sz="1867" kern="0">
              <a:solidFill>
                <a:srgbClr val="000000"/>
              </a:solidFill>
              <a:latin typeface="Arial"/>
              <a:cs typeface="Arial"/>
              <a:sym typeface="Arial"/>
            </a:endParaRPr>
          </a:p>
        </p:txBody>
      </p:sp>
      <p:sp>
        <p:nvSpPr>
          <p:cNvPr id="156" name="Google Shape;156;p15"/>
          <p:cNvSpPr txBox="1"/>
          <p:nvPr/>
        </p:nvSpPr>
        <p:spPr>
          <a:xfrm>
            <a:off x="8378733" y="2733000"/>
            <a:ext cx="1708800" cy="696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Cultural Reflections of Other’s Cultures</a:t>
            </a:r>
            <a:endParaRPr sz="1867" kern="0">
              <a:solidFill>
                <a:srgbClr val="000000"/>
              </a:solidFill>
              <a:latin typeface="Arial"/>
              <a:cs typeface="Arial"/>
              <a:sym typeface="Arial"/>
            </a:endParaRPr>
          </a:p>
        </p:txBody>
      </p:sp>
      <p:sp>
        <p:nvSpPr>
          <p:cNvPr id="157" name="Google Shape;157;p15"/>
          <p:cNvSpPr txBox="1"/>
          <p:nvPr/>
        </p:nvSpPr>
        <p:spPr>
          <a:xfrm>
            <a:off x="7867133" y="1179033"/>
            <a:ext cx="1708800" cy="908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 sz="1867" i="1" kern="0">
                <a:solidFill>
                  <a:srgbClr val="000000"/>
                </a:solidFill>
                <a:latin typeface="Calibri"/>
                <a:ea typeface="Calibri"/>
                <a:cs typeface="Calibri"/>
                <a:sym typeface="Calibri"/>
              </a:rPr>
              <a:t>Interactions with patrons</a:t>
            </a:r>
            <a:endParaRPr sz="1867" kern="0">
              <a:solidFill>
                <a:srgbClr val="000000"/>
              </a:solidFill>
              <a:latin typeface="Arial"/>
              <a:cs typeface="Arial"/>
              <a:sym typeface="Arial"/>
            </a:endParaRPr>
          </a:p>
        </p:txBody>
      </p:sp>
      <p:sp>
        <p:nvSpPr>
          <p:cNvPr id="158" name="Google Shape;158;p15"/>
          <p:cNvSpPr/>
          <p:nvPr/>
        </p:nvSpPr>
        <p:spPr>
          <a:xfrm>
            <a:off x="5516867" y="1800033"/>
            <a:ext cx="278400" cy="5612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9;p15"/>
          <p:cNvSpPr/>
          <p:nvPr/>
        </p:nvSpPr>
        <p:spPr>
          <a:xfrm>
            <a:off x="5624333" y="4243668"/>
            <a:ext cx="278400" cy="59480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60;p15"/>
          <p:cNvSpPr/>
          <p:nvPr/>
        </p:nvSpPr>
        <p:spPr>
          <a:xfrm rot="-1892566">
            <a:off x="6893173" y="3895582"/>
            <a:ext cx="278323" cy="594852"/>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61;p15"/>
          <p:cNvSpPr/>
          <p:nvPr/>
        </p:nvSpPr>
        <p:spPr>
          <a:xfrm rot="-2469297">
            <a:off x="3964804" y="2188708"/>
            <a:ext cx="278379" cy="595025"/>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62;p15"/>
          <p:cNvSpPr/>
          <p:nvPr/>
        </p:nvSpPr>
        <p:spPr>
          <a:xfrm rot="-7609229">
            <a:off x="7154755" y="2022165"/>
            <a:ext cx="278320" cy="59496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63;p15"/>
          <p:cNvSpPr/>
          <p:nvPr/>
        </p:nvSpPr>
        <p:spPr>
          <a:xfrm rot="-5227022">
            <a:off x="7390156" y="2898594"/>
            <a:ext cx="278352" cy="674477"/>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64;p15"/>
          <p:cNvSpPr/>
          <p:nvPr/>
        </p:nvSpPr>
        <p:spPr>
          <a:xfrm rot="-5671876">
            <a:off x="3769515" y="3072598"/>
            <a:ext cx="278471" cy="674439"/>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65;p15"/>
          <p:cNvSpPr/>
          <p:nvPr/>
        </p:nvSpPr>
        <p:spPr>
          <a:xfrm rot="2335801">
            <a:off x="4172941" y="3850396"/>
            <a:ext cx="278180" cy="674619"/>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66;p15"/>
          <p:cNvSpPr/>
          <p:nvPr/>
        </p:nvSpPr>
        <p:spPr>
          <a:xfrm rot="3644726">
            <a:off x="4202941" y="1041180"/>
            <a:ext cx="278295" cy="561056"/>
          </a:xfrm>
          <a:prstGeom prst="upDownArrow">
            <a:avLst>
              <a:gd name="adj1" fmla="val 50000"/>
              <a:gd name="adj2" fmla="val 50000"/>
            </a:avLst>
          </a:prstGeom>
          <a:solidFill>
            <a:srgbClr val="CCCCCC"/>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67;p15"/>
          <p:cNvSpPr/>
          <p:nvPr/>
        </p:nvSpPr>
        <p:spPr>
          <a:xfrm rot="1157636">
            <a:off x="2271283" y="2321083"/>
            <a:ext cx="278439" cy="561048"/>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68;p15"/>
          <p:cNvSpPr/>
          <p:nvPr/>
        </p:nvSpPr>
        <p:spPr>
          <a:xfrm rot="-1126401">
            <a:off x="2730202" y="4235942"/>
            <a:ext cx="278412" cy="561125"/>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69;p15"/>
          <p:cNvSpPr/>
          <p:nvPr/>
        </p:nvSpPr>
        <p:spPr>
          <a:xfrm rot="5526545">
            <a:off x="4593080" y="5326232"/>
            <a:ext cx="282592" cy="561185"/>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70;p15"/>
          <p:cNvSpPr/>
          <p:nvPr/>
        </p:nvSpPr>
        <p:spPr>
          <a:xfrm rot="3024932">
            <a:off x="7103952" y="5207236"/>
            <a:ext cx="278713" cy="430667"/>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71;p15"/>
          <p:cNvSpPr/>
          <p:nvPr/>
        </p:nvSpPr>
        <p:spPr>
          <a:xfrm rot="1157636">
            <a:off x="9106710" y="4106629"/>
            <a:ext cx="278439" cy="483879"/>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72;p15"/>
          <p:cNvSpPr/>
          <p:nvPr/>
        </p:nvSpPr>
        <p:spPr>
          <a:xfrm rot="-455679">
            <a:off x="8877361" y="2205703"/>
            <a:ext cx="278443" cy="560956"/>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73;p15"/>
          <p:cNvSpPr/>
          <p:nvPr/>
        </p:nvSpPr>
        <p:spPr>
          <a:xfrm rot="6136726">
            <a:off x="7084145" y="956053"/>
            <a:ext cx="278368" cy="561120"/>
          </a:xfrm>
          <a:prstGeom prst="up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solidFill>
                  <a:srgbClr val="7F6000"/>
                </a:solidFill>
                <a:highlight>
                  <a:srgbClr val="FFFFFF"/>
                </a:highlight>
              </a:rPr>
              <a:t>What is Cultural Responsiveness to you?</a:t>
            </a:r>
            <a:endParaRPr>
              <a:solidFill>
                <a:srgbClr val="7F6000"/>
              </a:solidFill>
            </a:endParaRPr>
          </a:p>
        </p:txBody>
      </p:sp>
      <p:sp>
        <p:nvSpPr>
          <p:cNvPr id="179" name="Google Shape;179;p16"/>
          <p:cNvSpPr txBox="1">
            <a:spLocks noGrp="1"/>
          </p:cNvSpPr>
          <p:nvPr>
            <p:ph type="body" idx="1"/>
          </p:nvPr>
        </p:nvSpPr>
        <p:spPr>
          <a:xfrm>
            <a:off x="1092200" y="2654300"/>
            <a:ext cx="10007600" cy="3264000"/>
          </a:xfrm>
          <a:prstGeom prst="rect">
            <a:avLst/>
          </a:prstGeom>
        </p:spPr>
        <p:txBody>
          <a:bodyPr spcFirstLastPara="1" wrap="square" lIns="121900" tIns="121900" rIns="121900" bIns="121900" anchor="ctr" anchorCtr="0">
            <a:noAutofit/>
          </a:bodyPr>
          <a:lstStyle/>
          <a:p>
            <a:pPr marL="0" indent="0" algn="ctr">
              <a:buNone/>
            </a:pPr>
            <a:r>
              <a:rPr lang="en" sz="3000" dirty="0">
                <a:solidFill>
                  <a:srgbClr val="666666"/>
                </a:solidFill>
                <a:latin typeface="Arial"/>
                <a:ea typeface="Arial"/>
                <a:cs typeface="Arial"/>
                <a:sym typeface="Arial"/>
              </a:rPr>
              <a:t>Type in the chat box the answer to the question</a:t>
            </a:r>
            <a:endParaRPr sz="3000" dirty="0">
              <a:solidFill>
                <a:srgbClr val="666666"/>
              </a:solidFill>
              <a:latin typeface="Arial"/>
              <a:ea typeface="Arial"/>
              <a:cs typeface="Arial"/>
              <a:sym typeface="Arial"/>
            </a:endParaRPr>
          </a:p>
          <a:p>
            <a:pPr marL="0" indent="0">
              <a:spcBef>
                <a:spcPts val="2133"/>
              </a:spcBef>
              <a:spcAft>
                <a:spcPts val="2133"/>
              </a:spcAft>
              <a:buNone/>
            </a:pPr>
            <a:endParaRPr sz="2333" dirty="0">
              <a:solidFill>
                <a:srgbClr val="66666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7536E9-7063-459B-A341-7732DD4992C2}"/>
              </a:ext>
            </a:extLst>
          </p:cNvPr>
          <p:cNvSpPr>
            <a:spLocks noGrp="1"/>
          </p:cNvSpPr>
          <p:nvPr>
            <p:ph idx="4294967295"/>
          </p:nvPr>
        </p:nvSpPr>
        <p:spPr>
          <a:xfrm>
            <a:off x="1358284" y="1392573"/>
            <a:ext cx="9871968" cy="5301842"/>
          </a:xfrm>
        </p:spPr>
        <p:txBody>
          <a:bodyPr>
            <a:normAutofit/>
          </a:bodyPr>
          <a:lstStyle/>
          <a:p>
            <a:pPr marL="0" indent="0">
              <a:buNone/>
            </a:pPr>
            <a:endParaRPr lang="en-US" sz="3200" b="1" dirty="0"/>
          </a:p>
          <a:p>
            <a:r>
              <a:rPr lang="en-US" sz="3200" b="1" dirty="0"/>
              <a:t>Try to use the Q&amp;A feature for questions </a:t>
            </a:r>
          </a:p>
          <a:p>
            <a:pPr marL="0" indent="0">
              <a:buNone/>
            </a:pPr>
            <a:endParaRPr lang="en-US" sz="3200" b="1" dirty="0"/>
          </a:p>
          <a:p>
            <a:r>
              <a:rPr lang="en-US" sz="3200" b="1" dirty="0"/>
              <a:t>When using Chat, make sure your messages are being sent to “All Panelists and Attendees” </a:t>
            </a:r>
          </a:p>
          <a:p>
            <a:pPr marL="0" indent="0">
              <a:buNone/>
            </a:pPr>
            <a:endParaRPr lang="en-US" sz="3200" b="1" dirty="0"/>
          </a:p>
          <a:p>
            <a:r>
              <a:rPr lang="en-US" sz="3200" b="1" dirty="0"/>
              <a:t>We are all working from home: tech problems may happen! </a:t>
            </a:r>
          </a:p>
          <a:p>
            <a:endParaRPr lang="en-US" sz="3200" b="1" dirty="0"/>
          </a:p>
          <a:p>
            <a:pPr marL="0" indent="0">
              <a:buNone/>
            </a:pPr>
            <a:endParaRPr lang="en-US" sz="2400" dirty="0"/>
          </a:p>
          <a:p>
            <a:pPr marL="0" indent="0">
              <a:buNone/>
            </a:pPr>
            <a:endParaRPr lang="en-US" sz="2250" b="1" dirty="0"/>
          </a:p>
        </p:txBody>
      </p:sp>
      <p:sp>
        <p:nvSpPr>
          <p:cNvPr id="5" name="Title 1">
            <a:extLst>
              <a:ext uri="{FF2B5EF4-FFF2-40B4-BE49-F238E27FC236}">
                <a16:creationId xmlns:a16="http://schemas.microsoft.com/office/drawing/2014/main" id="{E8FC8363-F0A9-42C4-A6CE-8F2E53A5B6EE}"/>
              </a:ext>
            </a:extLst>
          </p:cNvPr>
          <p:cNvSpPr txBox="1">
            <a:spLocks/>
          </p:cNvSpPr>
          <p:nvPr/>
        </p:nvSpPr>
        <p:spPr>
          <a:xfrm>
            <a:off x="2817102" y="873119"/>
            <a:ext cx="6154436" cy="103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4050" b="1">
                <a:solidFill>
                  <a:srgbClr val="0070C0"/>
                </a:solidFill>
                <a:latin typeface="Calibri Light" panose="020F0302020204030204"/>
              </a:rPr>
              <a:t>Expectations / Guidelines</a:t>
            </a:r>
          </a:p>
        </p:txBody>
      </p:sp>
    </p:spTree>
    <p:extLst>
      <p:ext uri="{BB962C8B-B14F-4D97-AF65-F5344CB8AC3E}">
        <p14:creationId xmlns:p14="http://schemas.microsoft.com/office/powerpoint/2010/main" val="359777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7"/>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dirty="0"/>
              <a:t>Why is Cultural Responsiveness important? </a:t>
            </a:r>
            <a:endParaRPr dirty="0"/>
          </a:p>
        </p:txBody>
      </p:sp>
      <p:sp>
        <p:nvSpPr>
          <p:cNvPr id="185" name="Google Shape;185;p17"/>
          <p:cNvSpPr txBox="1">
            <a:spLocks noGrp="1"/>
          </p:cNvSpPr>
          <p:nvPr>
            <p:ph type="body" idx="1"/>
          </p:nvPr>
        </p:nvSpPr>
        <p:spPr>
          <a:xfrm>
            <a:off x="1158875" y="2003558"/>
            <a:ext cx="9263200" cy="3264000"/>
          </a:xfrm>
          <a:prstGeom prst="rect">
            <a:avLst/>
          </a:prstGeom>
        </p:spPr>
        <p:txBody>
          <a:bodyPr spcFirstLastPara="1" wrap="square" lIns="121900" tIns="121900" rIns="121900" bIns="121900" anchor="t" anchorCtr="0">
            <a:noAutofit/>
          </a:bodyPr>
          <a:lstStyle/>
          <a:p>
            <a:pPr marL="0" indent="0">
              <a:buNone/>
            </a:pPr>
            <a:r>
              <a:rPr lang="en" sz="3000" dirty="0">
                <a:latin typeface="Arial"/>
                <a:ea typeface="Arial"/>
                <a:cs typeface="Arial"/>
                <a:sym typeface="Arial"/>
              </a:rPr>
              <a:t>-</a:t>
            </a:r>
            <a:r>
              <a:rPr lang="en" sz="3000" dirty="0"/>
              <a:t>Patrons feel like they are respected and viewed as an important part of the library/community. </a:t>
            </a:r>
            <a:endParaRPr sz="3000" dirty="0"/>
          </a:p>
          <a:p>
            <a:pPr marL="0" indent="0">
              <a:spcBef>
                <a:spcPts val="2133"/>
              </a:spcBef>
              <a:buNone/>
            </a:pPr>
            <a:r>
              <a:rPr lang="en" sz="3000" dirty="0"/>
              <a:t>-Culturally Responsive library staff know how to integrate social, cultural, and linguistic information in a culturally sensitive manner</a:t>
            </a:r>
            <a:endParaRPr sz="3000" dirty="0"/>
          </a:p>
          <a:p>
            <a:pPr marL="0" indent="0">
              <a:spcBef>
                <a:spcPts val="2133"/>
              </a:spcBef>
              <a:buNone/>
            </a:pPr>
            <a:r>
              <a:rPr lang="en" sz="3000" dirty="0"/>
              <a:t>-Avoids tokenism for the program and program reflects a cultural authentic program </a:t>
            </a:r>
            <a:endParaRPr sz="3000" dirty="0"/>
          </a:p>
          <a:p>
            <a:pPr marL="0" indent="0">
              <a:spcBef>
                <a:spcPts val="2133"/>
              </a:spcBef>
              <a:spcAft>
                <a:spcPts val="2133"/>
              </a:spcAft>
              <a:buNone/>
            </a:pP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8"/>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Autofit/>
          </a:bodyPr>
          <a:lstStyle/>
          <a:p>
            <a:r>
              <a:rPr lang="en"/>
              <a:t>Latino/Latina - Definition </a:t>
            </a:r>
            <a:endParaRPr/>
          </a:p>
        </p:txBody>
      </p:sp>
      <p:sp>
        <p:nvSpPr>
          <p:cNvPr id="191" name="Google Shape;191;p18"/>
          <p:cNvSpPr txBox="1">
            <a:spLocks noGrp="1"/>
          </p:cNvSpPr>
          <p:nvPr>
            <p:ph type="body" idx="1"/>
          </p:nvPr>
        </p:nvSpPr>
        <p:spPr>
          <a:xfrm>
            <a:off x="1092200" y="2654300"/>
            <a:ext cx="10007600" cy="3264000"/>
          </a:xfrm>
          <a:prstGeom prst="rect">
            <a:avLst/>
          </a:prstGeom>
        </p:spPr>
        <p:txBody>
          <a:bodyPr spcFirstLastPara="1" wrap="square" lIns="121900" tIns="121900" rIns="121900" bIns="121900" anchor="t" anchorCtr="0">
            <a:noAutofit/>
          </a:bodyPr>
          <a:lstStyle/>
          <a:p>
            <a:pPr marL="0" indent="0">
              <a:buNone/>
            </a:pPr>
            <a:r>
              <a:rPr lang="en" sz="3000" dirty="0">
                <a:latin typeface="Arial"/>
                <a:ea typeface="Arial"/>
                <a:cs typeface="Arial"/>
                <a:sym typeface="Arial"/>
              </a:rPr>
              <a:t>-Latino/ Latina - Descendent, or person of, Latin America</a:t>
            </a:r>
            <a:endParaRPr sz="3000" dirty="0">
              <a:latin typeface="Arial"/>
              <a:ea typeface="Arial"/>
              <a:cs typeface="Arial"/>
              <a:sym typeface="Arial"/>
            </a:endParaRPr>
          </a:p>
          <a:p>
            <a:pPr marL="0" indent="0">
              <a:spcBef>
                <a:spcPts val="2133"/>
              </a:spcBef>
              <a:spcAft>
                <a:spcPts val="2133"/>
              </a:spcAft>
              <a:buNone/>
            </a:pPr>
            <a:r>
              <a:rPr lang="en" sz="3000" dirty="0">
                <a:latin typeface="Arial"/>
                <a:ea typeface="Arial"/>
                <a:cs typeface="Arial"/>
                <a:sym typeface="Arial"/>
              </a:rPr>
              <a:t>-The Spanish language leaves room for only the masculine term (Latino) or the feminine term (Latina). </a:t>
            </a:r>
            <a:endParaRPr sz="3000" dirty="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9"/>
          <p:cNvSpPr txBox="1">
            <a:spLocks noGrp="1"/>
          </p:cNvSpPr>
          <p:nvPr>
            <p:ph type="title"/>
          </p:nvPr>
        </p:nvSpPr>
        <p:spPr>
          <a:xfrm>
            <a:off x="1003200" y="470242"/>
            <a:ext cx="10007600" cy="1272800"/>
          </a:xfrm>
          <a:prstGeom prst="rect">
            <a:avLst/>
          </a:prstGeom>
        </p:spPr>
        <p:txBody>
          <a:bodyPr spcFirstLastPara="1" wrap="square" lIns="121900" tIns="121900" rIns="121900" bIns="121900" anchor="t" anchorCtr="0">
            <a:noAutofit/>
          </a:bodyPr>
          <a:lstStyle/>
          <a:p>
            <a:r>
              <a:rPr lang="en" dirty="0"/>
              <a:t>Latinx - Definition </a:t>
            </a:r>
            <a:endParaRPr dirty="0"/>
          </a:p>
        </p:txBody>
      </p:sp>
      <p:sp>
        <p:nvSpPr>
          <p:cNvPr id="197" name="Google Shape;197;p19"/>
          <p:cNvSpPr txBox="1">
            <a:spLocks noGrp="1"/>
          </p:cNvSpPr>
          <p:nvPr>
            <p:ph type="body" idx="1"/>
          </p:nvPr>
        </p:nvSpPr>
        <p:spPr>
          <a:xfrm>
            <a:off x="1003200" y="1259042"/>
            <a:ext cx="5784850" cy="3264000"/>
          </a:xfrm>
          <a:prstGeom prst="rect">
            <a:avLst/>
          </a:prstGeom>
        </p:spPr>
        <p:txBody>
          <a:bodyPr spcFirstLastPara="1" wrap="square" lIns="121900" tIns="121900" rIns="121900" bIns="121900" anchor="t" anchorCtr="0">
            <a:noAutofit/>
          </a:bodyPr>
          <a:lstStyle/>
          <a:p>
            <a:pPr marL="0" indent="0">
              <a:buNone/>
            </a:pPr>
            <a:r>
              <a:rPr lang="en" sz="2500" dirty="0">
                <a:latin typeface="Arial"/>
                <a:ea typeface="Arial"/>
                <a:cs typeface="Arial"/>
                <a:sym typeface="Arial"/>
              </a:rPr>
              <a:t>-Latinx = Latin + x </a:t>
            </a:r>
            <a:endParaRPr sz="2500" dirty="0">
              <a:latin typeface="Arial"/>
              <a:ea typeface="Arial"/>
              <a:cs typeface="Arial"/>
              <a:sym typeface="Arial"/>
            </a:endParaRPr>
          </a:p>
          <a:p>
            <a:pPr marL="0" indent="0">
              <a:spcBef>
                <a:spcPts val="2133"/>
              </a:spcBef>
              <a:buNone/>
            </a:pPr>
            <a:r>
              <a:rPr lang="en" sz="2500" dirty="0">
                <a:latin typeface="Arial"/>
                <a:ea typeface="Arial"/>
                <a:cs typeface="Arial"/>
                <a:sym typeface="Arial"/>
              </a:rPr>
              <a:t>-Latin = Descendants (or people of) Latin America</a:t>
            </a:r>
            <a:endParaRPr sz="2500" dirty="0">
              <a:latin typeface="Arial"/>
              <a:ea typeface="Arial"/>
              <a:cs typeface="Arial"/>
              <a:sym typeface="Arial"/>
            </a:endParaRPr>
          </a:p>
          <a:p>
            <a:pPr marL="0" indent="0">
              <a:spcBef>
                <a:spcPts val="2133"/>
              </a:spcBef>
              <a:buNone/>
            </a:pPr>
            <a:r>
              <a:rPr lang="en" sz="2500" dirty="0">
                <a:latin typeface="Arial"/>
                <a:ea typeface="Arial"/>
                <a:cs typeface="Arial"/>
                <a:sym typeface="Arial"/>
              </a:rPr>
              <a:t>- X = gender neutral term, designed to be inclusive to all female, male, trans, queer, and/or non-binary</a:t>
            </a:r>
            <a:endParaRPr sz="2500" dirty="0">
              <a:latin typeface="Arial"/>
              <a:ea typeface="Arial"/>
              <a:cs typeface="Arial"/>
              <a:sym typeface="Arial"/>
            </a:endParaRPr>
          </a:p>
          <a:p>
            <a:pPr marL="0" indent="0">
              <a:spcBef>
                <a:spcPts val="2133"/>
              </a:spcBef>
              <a:spcAft>
                <a:spcPts val="2133"/>
              </a:spcAft>
              <a:buNone/>
            </a:pPr>
            <a:r>
              <a:rPr lang="en" sz="2500" dirty="0">
                <a:latin typeface="Arial"/>
                <a:ea typeface="Arial"/>
                <a:cs typeface="Arial"/>
                <a:sym typeface="Arial"/>
              </a:rPr>
              <a:t>-The term “Latinx” is gaining popularity as a recent Pew study demonstrates that 3% use the term. </a:t>
            </a:r>
            <a:endParaRPr sz="2500" dirty="0">
              <a:latin typeface="Arial"/>
              <a:ea typeface="Arial"/>
              <a:cs typeface="Arial"/>
              <a:sym typeface="Arial"/>
            </a:endParaRPr>
          </a:p>
        </p:txBody>
      </p:sp>
      <p:pic>
        <p:nvPicPr>
          <p:cNvPr id="198" name="Google Shape;198;p19"/>
          <p:cNvPicPr preferRelativeResize="0"/>
          <p:nvPr/>
        </p:nvPicPr>
        <p:blipFill>
          <a:blip r:embed="rId3">
            <a:alphaModFix/>
          </a:blip>
          <a:stretch>
            <a:fillRect/>
          </a:stretch>
        </p:blipFill>
        <p:spPr>
          <a:xfrm>
            <a:off x="7012658" y="941642"/>
            <a:ext cx="4572000" cy="3429000"/>
          </a:xfrm>
          <a:prstGeom prst="rect">
            <a:avLst/>
          </a:prstGeom>
          <a:noFill/>
          <a:ln>
            <a:noFill/>
          </a:ln>
        </p:spPr>
      </p:pic>
      <p:sp>
        <p:nvSpPr>
          <p:cNvPr id="199" name="Google Shape;199;p19"/>
          <p:cNvSpPr txBox="1"/>
          <p:nvPr/>
        </p:nvSpPr>
        <p:spPr>
          <a:xfrm>
            <a:off x="9890200" y="6114158"/>
            <a:ext cx="4603600" cy="2736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933" i="1" kern="0" dirty="0">
                <a:solidFill>
                  <a:srgbClr val="000000"/>
                </a:solidFill>
                <a:latin typeface="Calibri"/>
                <a:ea typeface="Calibri"/>
                <a:cs typeface="Calibri"/>
                <a:sym typeface="Calibri"/>
              </a:rPr>
              <a:t>Source: Merriam Webster</a:t>
            </a:r>
            <a:endParaRPr sz="933" i="1" kern="0" dirty="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4427" y="272952"/>
            <a:ext cx="11213519" cy="958071"/>
          </a:xfrm>
        </p:spPr>
        <p:txBody>
          <a:bodyPr>
            <a:normAutofit/>
          </a:bodyPr>
          <a:lstStyle/>
          <a:p>
            <a:pPr algn="ctr"/>
            <a:r>
              <a:rPr lang="en-US" sz="4800" b="1" dirty="0">
                <a:solidFill>
                  <a:schemeClr val="accent2">
                    <a:lumMod val="50000"/>
                  </a:schemeClr>
                </a:solidFill>
              </a:rPr>
              <a:t>Culturally Responsive Program</a:t>
            </a:r>
          </a:p>
        </p:txBody>
      </p:sp>
      <p:sp>
        <p:nvSpPr>
          <p:cNvPr id="9" name="Content Placeholder 8"/>
          <p:cNvSpPr>
            <a:spLocks noGrp="1"/>
          </p:cNvSpPr>
          <p:nvPr>
            <p:ph sz="half" idx="2"/>
          </p:nvPr>
        </p:nvSpPr>
        <p:spPr>
          <a:xfrm>
            <a:off x="2772535" y="1536193"/>
            <a:ext cx="7885939" cy="2803509"/>
          </a:xfrm>
        </p:spPr>
        <p:txBody>
          <a:bodyPr>
            <a:noAutofit/>
          </a:bodyPr>
          <a:lstStyle/>
          <a:p>
            <a:pPr lvl="1"/>
            <a:r>
              <a:rPr lang="en-US" sz="2300" b="1" dirty="0"/>
              <a:t>Welcome families</a:t>
            </a:r>
          </a:p>
          <a:p>
            <a:pPr lvl="1"/>
            <a:r>
              <a:rPr lang="en-US" sz="2300" b="1" dirty="0"/>
              <a:t>Introduction – Chat Rooms - Something they learned</a:t>
            </a:r>
          </a:p>
          <a:p>
            <a:pPr lvl="1"/>
            <a:r>
              <a:rPr lang="en-US" sz="2300" b="1" dirty="0"/>
              <a:t>Ground rules, facilitator, breakaway room</a:t>
            </a:r>
          </a:p>
          <a:p>
            <a:pPr lvl="1"/>
            <a:r>
              <a:rPr lang="en-US" sz="2300" b="1" dirty="0"/>
              <a:t>ZOOM or Google Meet platforms</a:t>
            </a:r>
          </a:p>
          <a:p>
            <a:pPr lvl="1"/>
            <a:r>
              <a:rPr lang="en-US" sz="2300" b="1" dirty="0"/>
              <a:t>Some common misconceptions</a:t>
            </a:r>
          </a:p>
        </p:txBody>
      </p:sp>
      <p:sp>
        <p:nvSpPr>
          <p:cNvPr id="12" name="Title 6"/>
          <p:cNvSpPr txBox="1">
            <a:spLocks/>
          </p:cNvSpPr>
          <p:nvPr/>
        </p:nvSpPr>
        <p:spPr>
          <a:xfrm>
            <a:off x="2824553" y="870154"/>
            <a:ext cx="7216138" cy="85793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3175" cmpd="sng">
                  <a:noFill/>
                </a:ln>
                <a:solidFill>
                  <a:prstClr val="black">
                    <a:lumMod val="85000"/>
                    <a:lumOff val="15000"/>
                  </a:prstClr>
                </a:solidFill>
                <a:effectLst/>
                <a:uLnTx/>
                <a:uFillTx/>
                <a:latin typeface="Trebuchet MS" panose="020B0603020202020204"/>
                <a:ea typeface="+mj-ea"/>
                <a:cs typeface="+mj-cs"/>
              </a:rPr>
              <a:t>What does it look like… will it be virtual?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0411" y="4522723"/>
            <a:ext cx="3566159" cy="215424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8291" y="2984544"/>
            <a:ext cx="4873709" cy="369242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075" y="1828224"/>
            <a:ext cx="2772178" cy="3493583"/>
          </a:xfrm>
          <a:prstGeom prst="rect">
            <a:avLst/>
          </a:prstGeom>
        </p:spPr>
      </p:pic>
    </p:spTree>
    <p:extLst>
      <p:ext uri="{BB962C8B-B14F-4D97-AF65-F5344CB8AC3E}">
        <p14:creationId xmlns:p14="http://schemas.microsoft.com/office/powerpoint/2010/main" val="65222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6641" y="380295"/>
            <a:ext cx="11213519" cy="958071"/>
          </a:xfrm>
        </p:spPr>
        <p:txBody>
          <a:bodyPr>
            <a:normAutofit/>
          </a:bodyPr>
          <a:lstStyle/>
          <a:p>
            <a:pPr algn="ctr"/>
            <a:r>
              <a:rPr lang="en-US" sz="4800" b="1" dirty="0">
                <a:solidFill>
                  <a:schemeClr val="accent2">
                    <a:lumMod val="50000"/>
                  </a:schemeClr>
                </a:solidFill>
              </a:rPr>
              <a:t>Culturally Responsive Program</a:t>
            </a:r>
          </a:p>
        </p:txBody>
      </p:sp>
      <p:sp>
        <p:nvSpPr>
          <p:cNvPr id="11" name="Content Placeholder 10"/>
          <p:cNvSpPr>
            <a:spLocks noGrp="1"/>
          </p:cNvSpPr>
          <p:nvPr>
            <p:ph sz="quarter" idx="4"/>
          </p:nvPr>
        </p:nvSpPr>
        <p:spPr>
          <a:xfrm>
            <a:off x="7327567" y="1922335"/>
            <a:ext cx="4345259" cy="755374"/>
          </a:xfrm>
        </p:spPr>
        <p:txBody>
          <a:bodyPr>
            <a:noAutofit/>
          </a:bodyPr>
          <a:lstStyle/>
          <a:p>
            <a:r>
              <a:rPr lang="en-US" sz="2500" b="1" dirty="0"/>
              <a:t>Virtual Technology in  Rural </a:t>
            </a:r>
            <a:br>
              <a:rPr lang="en-US" sz="2500" b="1" dirty="0"/>
            </a:br>
            <a:r>
              <a:rPr lang="en-US" sz="2500" b="1" dirty="0"/>
              <a:t>and Urban Communities</a:t>
            </a:r>
          </a:p>
        </p:txBody>
      </p:sp>
      <p:sp>
        <p:nvSpPr>
          <p:cNvPr id="13" name="Title 6"/>
          <p:cNvSpPr txBox="1">
            <a:spLocks/>
          </p:cNvSpPr>
          <p:nvPr/>
        </p:nvSpPr>
        <p:spPr>
          <a:xfrm>
            <a:off x="566879" y="1069918"/>
            <a:ext cx="10993045" cy="85793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dirty="0">
                <a:ln w="3175" cmpd="sng">
                  <a:noFill/>
                </a:ln>
                <a:solidFill>
                  <a:prstClr val="black">
                    <a:lumMod val="85000"/>
                    <a:lumOff val="15000"/>
                  </a:prstClr>
                </a:solidFill>
                <a:effectLst/>
                <a:uLnTx/>
                <a:uFillTx/>
                <a:latin typeface="Trebuchet MS" panose="020B0603020202020204"/>
                <a:ea typeface="+mj-ea"/>
                <a:cs typeface="+mj-cs"/>
              </a:rPr>
              <a:t>Identify STEAM in the community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4655" y="3198924"/>
            <a:ext cx="4426735" cy="3185300"/>
          </a:xfrm>
          <a:prstGeom prst="rect">
            <a:avLst/>
          </a:prstGeom>
        </p:spPr>
      </p:pic>
      <p:pic>
        <p:nvPicPr>
          <p:cNvPr id="9" name="Picture 8"/>
          <p:cNvPicPr/>
          <p:nvPr/>
        </p:nvPicPr>
        <p:blipFill rotWithShape="1">
          <a:blip r:embed="rId4"/>
          <a:srcRect r="13107" b="15714"/>
          <a:stretch/>
        </p:blipFill>
        <p:spPr>
          <a:xfrm>
            <a:off x="3886661" y="2121496"/>
            <a:ext cx="3454355" cy="2615008"/>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41" y="2134130"/>
            <a:ext cx="3236383" cy="4315177"/>
          </a:xfrm>
          <a:prstGeom prst="rect">
            <a:avLst/>
          </a:prstGeom>
        </p:spPr>
      </p:pic>
      <p:sp>
        <p:nvSpPr>
          <p:cNvPr id="17" name="Content Placeholder 10"/>
          <p:cNvSpPr>
            <a:spLocks noGrp="1"/>
          </p:cNvSpPr>
          <p:nvPr>
            <p:ph sz="quarter" idx="4"/>
          </p:nvPr>
        </p:nvSpPr>
        <p:spPr>
          <a:xfrm>
            <a:off x="3913560" y="4930152"/>
            <a:ext cx="3427456" cy="815329"/>
          </a:xfrm>
        </p:spPr>
        <p:txBody>
          <a:bodyPr>
            <a:noAutofit/>
          </a:bodyPr>
          <a:lstStyle/>
          <a:p>
            <a:r>
              <a:rPr lang="en-US" sz="2500" b="1" dirty="0"/>
              <a:t>Food Security /Gardening</a:t>
            </a:r>
          </a:p>
          <a:p>
            <a:r>
              <a:rPr lang="en-US" sz="2500" b="1" dirty="0"/>
              <a:t>Health Professionals</a:t>
            </a:r>
          </a:p>
          <a:p>
            <a:pPr algn="ctr"/>
            <a:endParaRPr lang="en-US" sz="2500" b="1" dirty="0"/>
          </a:p>
        </p:txBody>
      </p:sp>
    </p:spTree>
    <p:extLst>
      <p:ext uri="{BB962C8B-B14F-4D97-AF65-F5344CB8AC3E}">
        <p14:creationId xmlns:p14="http://schemas.microsoft.com/office/powerpoint/2010/main" val="3887288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NorthwestNewMexico\Desktop\RNM\STEAM Grant 2020 to 2024\September STEAM\Photos\Adobe\20200806_185745.jpg"/>
          <p:cNvPicPr/>
          <p:nvPr/>
        </p:nvPicPr>
        <p:blipFill rotWithShape="1">
          <a:blip r:embed="rId3" cstate="print">
            <a:extLst>
              <a:ext uri="{28A0092B-C50C-407E-A947-70E740481C1C}">
                <a14:useLocalDpi xmlns:a14="http://schemas.microsoft.com/office/drawing/2010/main" val="0"/>
              </a:ext>
            </a:extLst>
          </a:blip>
          <a:srcRect l="10119" t="11706" r="15327"/>
          <a:stretch/>
        </p:blipFill>
        <p:spPr bwMode="auto">
          <a:xfrm>
            <a:off x="5895529" y="2122153"/>
            <a:ext cx="1671496" cy="1357727"/>
          </a:xfrm>
          <a:prstGeom prst="rect">
            <a:avLst/>
          </a:prstGeom>
          <a:noFill/>
          <a:ln>
            <a:noFill/>
          </a:ln>
          <a:extLst>
            <a:ext uri="{53640926-AAD7-44D8-BBD7-CCE9431645EC}">
              <a14:shadowObscured xmlns:a14="http://schemas.microsoft.com/office/drawing/2010/main"/>
            </a:ext>
          </a:extLst>
        </p:spPr>
      </p:pic>
      <p:pic>
        <p:nvPicPr>
          <p:cNvPr id="9" name="Picture 8" descr="C:\Users\NorthwestNewMexico\Desktop\RNM\STEAM Grant 2020 to 2024\September STEAM\Photos\Adobe\adobe 2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8367" y="2152935"/>
            <a:ext cx="1757082" cy="1296162"/>
          </a:xfrm>
          <a:prstGeom prst="rect">
            <a:avLst/>
          </a:prstGeom>
          <a:noFill/>
          <a:ln>
            <a:noFill/>
          </a:ln>
        </p:spPr>
      </p:pic>
      <p:pic>
        <p:nvPicPr>
          <p:cNvPr id="10" name="Picture 9" descr="C:\Users\NorthwestNewMexico\AppData\Local\Microsoft\Windows\INetCache\Content.Word\adobe 1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2265" y="2107241"/>
            <a:ext cx="1786143" cy="1341856"/>
          </a:xfrm>
          <a:prstGeom prst="rect">
            <a:avLst/>
          </a:prstGeom>
          <a:noFill/>
          <a:ln>
            <a:noFill/>
          </a:ln>
        </p:spPr>
      </p:pic>
      <p:pic>
        <p:nvPicPr>
          <p:cNvPr id="11" name="Picture 10" descr="C:\Users\NorthwestNewMexico\Desktop\RNM\STEAM Grant 2020 to 2024\September STEAM\Photos\Adobe\Adobe piece.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886" y="3855901"/>
            <a:ext cx="1595139" cy="1371707"/>
          </a:xfrm>
          <a:prstGeom prst="rect">
            <a:avLst/>
          </a:prstGeom>
          <a:noFill/>
          <a:ln>
            <a:noFill/>
          </a:ln>
        </p:spPr>
      </p:pic>
      <p:pic>
        <p:nvPicPr>
          <p:cNvPr id="13" name="Picture 12" descr="C:\Users\NorthwestNewMexico\Desktop\RNM\STEAM Grant 2020 to 2024\September STEAM\Photos\Adobe\adobe 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6104" y="3749822"/>
            <a:ext cx="1739345" cy="1477786"/>
          </a:xfrm>
          <a:prstGeom prst="rect">
            <a:avLst/>
          </a:prstGeom>
          <a:noFill/>
          <a:ln>
            <a:noFill/>
          </a:ln>
        </p:spPr>
      </p:pic>
      <p:pic>
        <p:nvPicPr>
          <p:cNvPr id="14" name="Picture 13" descr="C:\Users\NorthwestNewMexico\Desktop\RNM\STEAM Grant 2020 to 2024\September STEAM\Photos\Adobe\Adobe frame.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843863" y="3831860"/>
            <a:ext cx="1784545" cy="1395748"/>
          </a:xfrm>
          <a:prstGeom prst="rect">
            <a:avLst/>
          </a:prstGeom>
          <a:noFill/>
          <a:ln>
            <a:noFill/>
          </a:ln>
        </p:spPr>
      </p:pic>
      <p:sp>
        <p:nvSpPr>
          <p:cNvPr id="2" name="Rectangle 1"/>
          <p:cNvSpPr/>
          <p:nvPr/>
        </p:nvSpPr>
        <p:spPr>
          <a:xfrm>
            <a:off x="5971886" y="5407906"/>
            <a:ext cx="5244292" cy="12464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1" i="0" u="sng" strike="noStrike" kern="1200" cap="none" spc="0" normalizeH="0" baseline="0" noProof="0" dirty="0">
                <a:ln>
                  <a:noFill/>
                </a:ln>
                <a:effectLst/>
                <a:uLnTx/>
                <a:uFillTx/>
                <a:latin typeface="Trebuchet MS" panose="020B0603020202020204"/>
                <a:ea typeface="+mn-ea"/>
                <a:cs typeface="+mn-cs"/>
                <a:hlinkClick r:id="rId9">
                  <a:extLst>
                    <a:ext uri="{A12FA001-AC4F-418D-AE19-62706E023703}">
                      <ahyp:hlinkClr xmlns:ahyp="http://schemas.microsoft.com/office/drawing/2018/hyperlinkcolor" val="tx"/>
                    </a:ext>
                  </a:extLst>
                </a:hlinkClick>
              </a:rPr>
              <a:t>https://reformanm.blogspot.com/</a:t>
            </a:r>
            <a:endParaRPr kumimoji="0" lang="en-US" sz="2500" b="1" i="0" u="sng" strike="noStrike" kern="1200" cap="none" spc="0" normalizeH="0" baseline="0" noProof="0" dirty="0">
              <a:ln>
                <a:noFill/>
              </a:ln>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500" b="1" i="0" u="sng"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2E83C3">
                    <a:lumMod val="50000"/>
                  </a:srgbClr>
                </a:solidFill>
                <a:effectLst/>
                <a:uLnTx/>
                <a:uFillTx/>
                <a:latin typeface="Trebuchet MS" panose="020B0603020202020204"/>
                <a:ea typeface="+mn-ea"/>
                <a:cs typeface="+mn-cs"/>
              </a:rPr>
              <a:t>Request a kit for STEAM Adobe</a:t>
            </a:r>
          </a:p>
        </p:txBody>
      </p:sp>
      <p:sp>
        <p:nvSpPr>
          <p:cNvPr id="3" name="Rectangle 2"/>
          <p:cNvSpPr/>
          <p:nvPr/>
        </p:nvSpPr>
        <p:spPr>
          <a:xfrm>
            <a:off x="6261763" y="822803"/>
            <a:ext cx="4885764" cy="92333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srgbClr val="2E83C3">
                    <a:lumMod val="50000"/>
                  </a:srgbClr>
                </a:solidFill>
                <a:effectLst>
                  <a:outerShdw blurRad="12700" dist="38100" dir="2700000" algn="tl" rotWithShape="0">
                    <a:srgbClr val="42B051">
                      <a:lumMod val="60000"/>
                      <a:lumOff val="40000"/>
                    </a:srgbClr>
                  </a:outerShdw>
                </a:effectLst>
                <a:uLnTx/>
                <a:uFillTx/>
                <a:latin typeface="Trebuchet MS" panose="020B0603020202020204"/>
                <a:ea typeface="+mn-ea"/>
                <a:cs typeface="+mn-cs"/>
              </a:rPr>
              <a:t>STEAM Adobe</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8506" y="305359"/>
            <a:ext cx="5014966" cy="6349042"/>
          </a:xfrm>
          <a:prstGeom prst="rect">
            <a:avLst/>
          </a:prstGeom>
        </p:spPr>
      </p:pic>
    </p:spTree>
    <p:extLst>
      <p:ext uri="{BB962C8B-B14F-4D97-AF65-F5344CB8AC3E}">
        <p14:creationId xmlns:p14="http://schemas.microsoft.com/office/powerpoint/2010/main" val="24023445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5759" y="302741"/>
            <a:ext cx="4010025" cy="1485900"/>
          </a:xfrm>
          <a:prstGeom prst="rect">
            <a:avLst/>
          </a:prstGeom>
        </p:spPr>
      </p:pic>
      <p:sp>
        <p:nvSpPr>
          <p:cNvPr id="3" name="Rectangle 2"/>
          <p:cNvSpPr/>
          <p:nvPr/>
        </p:nvSpPr>
        <p:spPr>
          <a:xfrm>
            <a:off x="575693" y="5862612"/>
            <a:ext cx="4572983" cy="553998"/>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Trebuchet MS" panose="020B0603020202020204"/>
                <a:ea typeface="+mn-ea"/>
                <a:cs typeface="+mn-cs"/>
              </a:rPr>
              <a:t>https://www.explora.us/</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r="30226"/>
          <a:stretch/>
        </p:blipFill>
        <p:spPr>
          <a:xfrm>
            <a:off x="303091" y="334602"/>
            <a:ext cx="2197800" cy="4081011"/>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t="64" r="29504" b="1"/>
          <a:stretch/>
        </p:blipFill>
        <p:spPr>
          <a:xfrm>
            <a:off x="1293852" y="1045691"/>
            <a:ext cx="2178967" cy="4001993"/>
          </a:xfrm>
          <a:prstGeom prst="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r="31789"/>
          <a:stretch/>
        </p:blipFill>
        <p:spPr>
          <a:xfrm>
            <a:off x="8133020" y="2163213"/>
            <a:ext cx="2074360" cy="3940040"/>
          </a:xfrm>
          <a:prstGeom prst="rect">
            <a:avLst/>
          </a:prstGeom>
        </p:spPr>
      </p:pic>
      <p:pic>
        <p:nvPicPr>
          <p:cNvPr id="13" name="Picture 12"/>
          <p:cNvPicPr>
            <a:picLocks noChangeAspect="1"/>
          </p:cNvPicPr>
          <p:nvPr/>
        </p:nvPicPr>
        <p:blipFill rotWithShape="1">
          <a:blip r:embed="rId8" cstate="print">
            <a:extLst>
              <a:ext uri="{28A0092B-C50C-407E-A947-70E740481C1C}">
                <a14:useLocalDpi xmlns:a14="http://schemas.microsoft.com/office/drawing/2010/main" val="0"/>
              </a:ext>
            </a:extLst>
          </a:blip>
          <a:srcRect r="30878"/>
          <a:stretch/>
        </p:blipFill>
        <p:spPr>
          <a:xfrm>
            <a:off x="9815784" y="2691885"/>
            <a:ext cx="2102057" cy="3940040"/>
          </a:xfrm>
          <a:prstGeom prst="rect">
            <a:avLst/>
          </a:prstGeom>
        </p:spPr>
      </p:pic>
      <p:pic>
        <p:nvPicPr>
          <p:cNvPr id="14" name="Picture 13"/>
          <p:cNvPicPr>
            <a:picLocks noChangeAspect="1"/>
          </p:cNvPicPr>
          <p:nvPr/>
        </p:nvPicPr>
        <p:blipFill rotWithShape="1">
          <a:blip r:embed="rId9" cstate="print">
            <a:extLst>
              <a:ext uri="{28A0092B-C50C-407E-A947-70E740481C1C}">
                <a14:useLocalDpi xmlns:a14="http://schemas.microsoft.com/office/drawing/2010/main" val="0"/>
              </a:ext>
            </a:extLst>
          </a:blip>
          <a:srcRect r="27752"/>
          <a:stretch/>
        </p:blipFill>
        <p:spPr>
          <a:xfrm>
            <a:off x="4093797" y="1474426"/>
            <a:ext cx="2231670" cy="4001993"/>
          </a:xfrm>
          <a:prstGeom prst="rect">
            <a:avLst/>
          </a:prstGeom>
        </p:spPr>
      </p:pic>
      <p:pic>
        <p:nvPicPr>
          <p:cNvPr id="15" name="Picture 14"/>
          <p:cNvPicPr>
            <a:picLocks noChangeAspect="1"/>
          </p:cNvPicPr>
          <p:nvPr/>
        </p:nvPicPr>
        <p:blipFill rotWithShape="1">
          <a:blip r:embed="rId10" cstate="print">
            <a:extLst>
              <a:ext uri="{28A0092B-C50C-407E-A947-70E740481C1C}">
                <a14:useLocalDpi xmlns:a14="http://schemas.microsoft.com/office/drawing/2010/main" val="0"/>
              </a:ext>
            </a:extLst>
          </a:blip>
          <a:srcRect r="28675"/>
          <a:stretch/>
        </p:blipFill>
        <p:spPr>
          <a:xfrm>
            <a:off x="5269231" y="2414617"/>
            <a:ext cx="2203161" cy="4001993"/>
          </a:xfrm>
          <a:prstGeom prst="rect">
            <a:avLst/>
          </a:prstGeom>
        </p:spPr>
      </p:pic>
    </p:spTree>
    <p:extLst>
      <p:ext uri="{BB962C8B-B14F-4D97-AF65-F5344CB8AC3E}">
        <p14:creationId xmlns:p14="http://schemas.microsoft.com/office/powerpoint/2010/main" val="2690700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5198859" cy="646331"/>
          </a:xfrm>
          <a:prstGeom prst="rect">
            <a:avLst/>
          </a:prstGeom>
          <a:noFill/>
        </p:spPr>
        <p:txBody>
          <a:bodyPr wrap="none" rtlCol="0">
            <a:spAutoFit/>
          </a:bodyPr>
          <a:lstStyle/>
          <a:p>
            <a:r>
              <a:rPr lang="en-US" sz="3600" dirty="0">
                <a:latin typeface="Century Gothic" panose="020B0502020202020204" pitchFamily="34" charset="0"/>
              </a:rPr>
              <a:t>&gt;Building Relationships</a:t>
            </a:r>
          </a:p>
        </p:txBody>
      </p:sp>
      <p:sp>
        <p:nvSpPr>
          <p:cNvPr id="7" name="TextBox 6"/>
          <p:cNvSpPr txBox="1"/>
          <p:nvPr/>
        </p:nvSpPr>
        <p:spPr>
          <a:xfrm>
            <a:off x="945931" y="1844566"/>
            <a:ext cx="6803466" cy="33239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Identify existing relationships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Research community groups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Connect to organizations/institutions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Connect with community leaders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Connect with families/individuals</a:t>
            </a:r>
          </a:p>
        </p:txBody>
      </p:sp>
    </p:spTree>
    <p:extLst>
      <p:ext uri="{BB962C8B-B14F-4D97-AF65-F5344CB8AC3E}">
        <p14:creationId xmlns:p14="http://schemas.microsoft.com/office/powerpoint/2010/main" val="1742899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4461478" cy="646331"/>
          </a:xfrm>
          <a:prstGeom prst="rect">
            <a:avLst/>
          </a:prstGeom>
          <a:noFill/>
        </p:spPr>
        <p:txBody>
          <a:bodyPr wrap="none" rtlCol="0">
            <a:spAutoFit/>
          </a:bodyPr>
          <a:lstStyle/>
          <a:p>
            <a:r>
              <a:rPr lang="en-US" sz="3600" dirty="0">
                <a:latin typeface="Century Gothic" panose="020B0502020202020204" pitchFamily="34" charset="0"/>
              </a:rPr>
              <a:t>&gt;&gt;How to Connect</a:t>
            </a:r>
          </a:p>
        </p:txBody>
      </p:sp>
      <p:sp>
        <p:nvSpPr>
          <p:cNvPr id="7" name="TextBox 6"/>
          <p:cNvSpPr txBox="1"/>
          <p:nvPr/>
        </p:nvSpPr>
        <p:spPr>
          <a:xfrm>
            <a:off x="945931" y="1844566"/>
            <a:ext cx="7168950" cy="33239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Leverage existing partners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Pick up the phone</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Type a personal email</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Attend (virtual) events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Attend real (socially distanced) events</a:t>
            </a:r>
          </a:p>
        </p:txBody>
      </p:sp>
    </p:spTree>
    <p:extLst>
      <p:ext uri="{BB962C8B-B14F-4D97-AF65-F5344CB8AC3E}">
        <p14:creationId xmlns:p14="http://schemas.microsoft.com/office/powerpoint/2010/main" val="2318716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4602542" cy="646331"/>
          </a:xfrm>
          <a:prstGeom prst="rect">
            <a:avLst/>
          </a:prstGeom>
          <a:noFill/>
        </p:spPr>
        <p:txBody>
          <a:bodyPr wrap="none" rtlCol="0">
            <a:spAutoFit/>
          </a:bodyPr>
          <a:lstStyle/>
          <a:p>
            <a:r>
              <a:rPr lang="en-US" sz="3600" dirty="0">
                <a:latin typeface="Century Gothic" panose="020B0502020202020204" pitchFamily="34" charset="0"/>
              </a:rPr>
              <a:t>&gt;&gt;&gt;What not to Say</a:t>
            </a:r>
          </a:p>
        </p:txBody>
      </p:sp>
      <p:sp>
        <p:nvSpPr>
          <p:cNvPr id="7" name="TextBox 6"/>
          <p:cNvSpPr txBox="1"/>
          <p:nvPr/>
        </p:nvSpPr>
        <p:spPr>
          <a:xfrm>
            <a:off x="945931" y="1844566"/>
            <a:ext cx="9542997" cy="332398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Actively listen…actively</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(Internally) connect aspirations with library resources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Don’t laundry list resources </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Be OK with no tangible next steps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Networking as a leadership habit</a:t>
            </a:r>
          </a:p>
        </p:txBody>
      </p:sp>
    </p:spTree>
    <p:extLst>
      <p:ext uri="{BB962C8B-B14F-4D97-AF65-F5344CB8AC3E}">
        <p14:creationId xmlns:p14="http://schemas.microsoft.com/office/powerpoint/2010/main" val="151061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CC36CB1-DE92-4FAE-BD57-E6CA35FAEC1C}"/>
              </a:ext>
            </a:extLst>
          </p:cNvPr>
          <p:cNvSpPr txBox="1">
            <a:spLocks/>
          </p:cNvSpPr>
          <p:nvPr/>
        </p:nvSpPr>
        <p:spPr>
          <a:xfrm>
            <a:off x="2953817" y="1123397"/>
            <a:ext cx="6154436" cy="103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4050" b="1">
                <a:solidFill>
                  <a:srgbClr val="0070C0"/>
                </a:solidFill>
                <a:latin typeface="Calibri Light" panose="020F0302020204030204"/>
              </a:rPr>
              <a:t>Facilitator Introductions</a:t>
            </a:r>
          </a:p>
        </p:txBody>
      </p:sp>
      <p:sp>
        <p:nvSpPr>
          <p:cNvPr id="4" name="TextBox 3">
            <a:extLst>
              <a:ext uri="{FF2B5EF4-FFF2-40B4-BE49-F238E27FC236}">
                <a16:creationId xmlns:a16="http://schemas.microsoft.com/office/drawing/2014/main" id="{1038C5DA-BA26-417A-B52E-5C0F258EFF63}"/>
              </a:ext>
            </a:extLst>
          </p:cNvPr>
          <p:cNvSpPr txBox="1"/>
          <p:nvPr/>
        </p:nvSpPr>
        <p:spPr>
          <a:xfrm>
            <a:off x="2673660" y="2263619"/>
            <a:ext cx="8429625" cy="4785926"/>
          </a:xfrm>
          <a:prstGeom prst="rect">
            <a:avLst/>
          </a:prstGeom>
          <a:noFill/>
        </p:spPr>
        <p:txBody>
          <a:bodyPr wrap="square" rtlCol="0">
            <a:spAutoFit/>
          </a:bodyPr>
          <a:lstStyle/>
          <a:p>
            <a:r>
              <a:rPr lang="en-US" sz="2500" dirty="0"/>
              <a:t>Claire Ratcliffe (Space Science Institute)</a:t>
            </a:r>
          </a:p>
          <a:p>
            <a:endParaRPr lang="en-US" sz="2500" dirty="0"/>
          </a:p>
          <a:p>
            <a:r>
              <a:rPr lang="en-US" sz="2500" dirty="0"/>
              <a:t>BeeBee Browne (American Library Association)</a:t>
            </a:r>
          </a:p>
          <a:p>
            <a:endParaRPr lang="en-US" sz="2500" dirty="0"/>
          </a:p>
          <a:p>
            <a:r>
              <a:rPr lang="en-US" sz="2500" dirty="0"/>
              <a:t>Keliann LaConte (Space Science Institute)</a:t>
            </a:r>
          </a:p>
          <a:p>
            <a:endParaRPr lang="en-US" sz="2500" dirty="0"/>
          </a:p>
          <a:p>
            <a:r>
              <a:rPr lang="en-US" sz="2500" dirty="0"/>
              <a:t>Veronica Casanova (Tulare County Library)</a:t>
            </a:r>
          </a:p>
          <a:p>
            <a:endParaRPr lang="en-US" sz="2500" dirty="0"/>
          </a:p>
          <a:p>
            <a:r>
              <a:rPr lang="en-US" sz="2500" dirty="0"/>
              <a:t>Flo Trujillo (REFORMA de Nuevo Mexico)</a:t>
            </a:r>
          </a:p>
          <a:p>
            <a:endParaRPr lang="en-US" sz="2500" dirty="0"/>
          </a:p>
          <a:p>
            <a:r>
              <a:rPr lang="en-US" sz="2500" dirty="0"/>
              <a:t>Miguel Ruiz (Evanston Public Library)</a:t>
            </a:r>
          </a:p>
          <a:p>
            <a:endParaRPr lang="en-US" sz="3000" dirty="0"/>
          </a:p>
        </p:txBody>
      </p:sp>
    </p:spTree>
    <p:extLst>
      <p:ext uri="{BB962C8B-B14F-4D97-AF65-F5344CB8AC3E}">
        <p14:creationId xmlns:p14="http://schemas.microsoft.com/office/powerpoint/2010/main" val="501848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4012637" cy="646331"/>
          </a:xfrm>
          <a:prstGeom prst="rect">
            <a:avLst/>
          </a:prstGeom>
          <a:noFill/>
        </p:spPr>
        <p:txBody>
          <a:bodyPr wrap="none" rtlCol="0">
            <a:spAutoFit/>
          </a:bodyPr>
          <a:lstStyle/>
          <a:p>
            <a:r>
              <a:rPr lang="en-US" sz="3600" dirty="0">
                <a:latin typeface="Century Gothic" panose="020B0502020202020204" pitchFamily="34" charset="0"/>
              </a:rPr>
              <a:t>&gt;&gt;&gt;&gt;What to Say</a:t>
            </a:r>
          </a:p>
        </p:txBody>
      </p:sp>
      <p:sp>
        <p:nvSpPr>
          <p:cNvPr id="7" name="TextBox 6"/>
          <p:cNvSpPr txBox="1"/>
          <p:nvPr/>
        </p:nvSpPr>
        <p:spPr>
          <a:xfrm>
            <a:off x="945931" y="1844566"/>
            <a:ext cx="8225329" cy="2677656"/>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Ask about issues, barriers, challenges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Ask about current events, programs, services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Ask about goals for youth and families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Discuss opportunities for collaboration</a:t>
            </a:r>
          </a:p>
        </p:txBody>
      </p:sp>
    </p:spTree>
    <p:extLst>
      <p:ext uri="{BB962C8B-B14F-4D97-AF65-F5344CB8AC3E}">
        <p14:creationId xmlns:p14="http://schemas.microsoft.com/office/powerpoint/2010/main" val="138480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3735318" cy="646331"/>
          </a:xfrm>
          <a:prstGeom prst="rect">
            <a:avLst/>
          </a:prstGeom>
          <a:noFill/>
        </p:spPr>
        <p:txBody>
          <a:bodyPr wrap="none" rtlCol="0">
            <a:spAutoFit/>
          </a:bodyPr>
          <a:lstStyle/>
          <a:p>
            <a:r>
              <a:rPr lang="en-US" sz="3600" dirty="0">
                <a:latin typeface="Century Gothic" panose="020B0502020202020204" pitchFamily="34" charset="0"/>
              </a:rPr>
              <a:t>&gt;&gt;&gt;&gt;&gt;Follow-up</a:t>
            </a:r>
          </a:p>
        </p:txBody>
      </p:sp>
      <p:sp>
        <p:nvSpPr>
          <p:cNvPr id="7" name="TextBox 6"/>
          <p:cNvSpPr txBox="1"/>
          <p:nvPr/>
        </p:nvSpPr>
        <p:spPr>
          <a:xfrm>
            <a:off x="945931" y="1844566"/>
            <a:ext cx="10726013" cy="397031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Not all conversations lead to partnerships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Conduct cultural research</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Identify tools needed to collaborate</a:t>
            </a:r>
          </a:p>
          <a:p>
            <a:pPr marL="742950" lvl="1" indent="-285750">
              <a:lnSpc>
                <a:spcPct val="150000"/>
              </a:lnSpc>
              <a:buFont typeface="Arial" panose="020B0604020202020204" pitchFamily="34" charset="0"/>
              <a:buChar char="•"/>
            </a:pPr>
            <a:r>
              <a:rPr lang="en-US" sz="2800" dirty="0">
                <a:latin typeface="Century Gothic" panose="020B0502020202020204" pitchFamily="34" charset="0"/>
              </a:rPr>
              <a:t>Translations, day-care, bilingual support, trusted 3</a:t>
            </a:r>
            <a:r>
              <a:rPr lang="en-US" sz="2800" baseline="30000" dirty="0">
                <a:latin typeface="Century Gothic" panose="020B0502020202020204" pitchFamily="34" charset="0"/>
              </a:rPr>
              <a:t>rd</a:t>
            </a:r>
            <a:r>
              <a:rPr lang="en-US" sz="2800" dirty="0">
                <a:latin typeface="Century Gothic" panose="020B0502020202020204" pitchFamily="34" charset="0"/>
              </a:rPr>
              <a:t> party</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Contact experts</a:t>
            </a:r>
          </a:p>
          <a:p>
            <a:pPr marL="285750" indent="-285750">
              <a:lnSpc>
                <a:spcPct val="150000"/>
              </a:lnSpc>
              <a:buFont typeface="Arial" panose="020B0604020202020204" pitchFamily="34" charset="0"/>
              <a:buChar char="•"/>
            </a:pPr>
            <a:endParaRPr lang="en-US" sz="2800" dirty="0">
              <a:latin typeface="Century Gothic" panose="020B0502020202020204" pitchFamily="34" charset="0"/>
            </a:endParaRPr>
          </a:p>
        </p:txBody>
      </p:sp>
    </p:spTree>
    <p:extLst>
      <p:ext uri="{BB962C8B-B14F-4D97-AF65-F5344CB8AC3E}">
        <p14:creationId xmlns:p14="http://schemas.microsoft.com/office/powerpoint/2010/main" val="428929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09204" y="663547"/>
            <a:ext cx="8250977" cy="646331"/>
          </a:xfrm>
          <a:prstGeom prst="rect">
            <a:avLst/>
          </a:prstGeom>
          <a:noFill/>
        </p:spPr>
        <p:txBody>
          <a:bodyPr wrap="none" rtlCol="0">
            <a:spAutoFit/>
          </a:bodyPr>
          <a:lstStyle/>
          <a:p>
            <a:r>
              <a:rPr lang="en-US" sz="3600" dirty="0">
                <a:latin typeface="Century Gothic" panose="020B0502020202020204" pitchFamily="34" charset="0"/>
              </a:rPr>
              <a:t>&gt;&gt;&gt;&gt;&gt;&gt;Lead a community dialogue</a:t>
            </a:r>
          </a:p>
        </p:txBody>
      </p:sp>
      <p:sp>
        <p:nvSpPr>
          <p:cNvPr id="7" name="TextBox 6"/>
          <p:cNvSpPr txBox="1"/>
          <p:nvPr/>
        </p:nvSpPr>
        <p:spPr>
          <a:xfrm>
            <a:off x="945931" y="1844566"/>
            <a:ext cx="8089074" cy="3970318"/>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800" dirty="0">
                <a:latin typeface="Century Gothic" panose="020B0502020202020204" pitchFamily="34" charset="0"/>
              </a:rPr>
              <a:t>Leverage your existing and new partners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Explain and send questions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Make room for 1:1 and group conversations</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Identify translators (host in native language)</a:t>
            </a:r>
          </a:p>
          <a:p>
            <a:pPr marL="285750" indent="-285750">
              <a:lnSpc>
                <a:spcPct val="150000"/>
              </a:lnSpc>
              <a:buFont typeface="Arial" panose="020B0604020202020204" pitchFamily="34" charset="0"/>
              <a:buChar char="•"/>
            </a:pPr>
            <a:r>
              <a:rPr lang="en-US" sz="2800" dirty="0">
                <a:latin typeface="Century Gothic" panose="020B0502020202020204" pitchFamily="34" charset="0"/>
              </a:rPr>
              <a:t>Follow-up with leaders on next steps!</a:t>
            </a:r>
          </a:p>
          <a:p>
            <a:pPr marL="285750" indent="-285750">
              <a:lnSpc>
                <a:spcPct val="150000"/>
              </a:lnSpc>
              <a:buFont typeface="Arial" panose="020B0604020202020204" pitchFamily="34" charset="0"/>
              <a:buChar char="•"/>
            </a:pPr>
            <a:endParaRPr lang="en-US" sz="2800" dirty="0">
              <a:latin typeface="Century Gothic" panose="020B0502020202020204" pitchFamily="34" charset="0"/>
            </a:endParaRPr>
          </a:p>
        </p:txBody>
      </p:sp>
    </p:spTree>
    <p:extLst>
      <p:ext uri="{BB962C8B-B14F-4D97-AF65-F5344CB8AC3E}">
        <p14:creationId xmlns:p14="http://schemas.microsoft.com/office/powerpoint/2010/main" val="494420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7665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43770DFA-1491-44FA-A032-8203D5F41815}"/>
              </a:ext>
            </a:extLst>
          </p:cNvPr>
          <p:cNvSpPr txBox="1"/>
          <p:nvPr/>
        </p:nvSpPr>
        <p:spPr>
          <a:xfrm>
            <a:off x="1524003" y="1999615"/>
            <a:ext cx="9144000" cy="27640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6100" kern="1200">
                <a:solidFill>
                  <a:schemeClr val="tx1"/>
                </a:solidFill>
                <a:latin typeface="+mj-lt"/>
                <a:ea typeface="+mj-ea"/>
                <a:cs typeface="+mj-cs"/>
              </a:rPr>
              <a:t>Thank you!</a:t>
            </a:r>
          </a:p>
          <a:p>
            <a:pPr algn="ctr">
              <a:lnSpc>
                <a:spcPct val="90000"/>
              </a:lnSpc>
              <a:spcBef>
                <a:spcPct val="0"/>
              </a:spcBef>
              <a:spcAft>
                <a:spcPts val="600"/>
              </a:spcAft>
            </a:pPr>
            <a:endParaRPr lang="en-US" sz="6100" kern="1200">
              <a:solidFill>
                <a:schemeClr val="tx1"/>
              </a:solidFill>
              <a:latin typeface="+mj-lt"/>
              <a:ea typeface="+mj-ea"/>
              <a:cs typeface="+mj-cs"/>
            </a:endParaRPr>
          </a:p>
          <a:p>
            <a:pPr algn="ctr">
              <a:lnSpc>
                <a:spcPct val="90000"/>
              </a:lnSpc>
              <a:spcBef>
                <a:spcPct val="0"/>
              </a:spcBef>
              <a:spcAft>
                <a:spcPts val="600"/>
              </a:spcAft>
            </a:pPr>
            <a:r>
              <a:rPr lang="en-US" sz="6100" kern="1200">
                <a:solidFill>
                  <a:schemeClr val="tx1"/>
                </a:solidFill>
                <a:latin typeface="+mj-lt"/>
                <a:ea typeface="+mj-ea"/>
                <a:cs typeface="+mj-cs"/>
              </a:rPr>
              <a:t>Any Questions?</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6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1DDC83-DADB-4F84-9B15-4C6B4CEB6EBE}"/>
              </a:ext>
            </a:extLst>
          </p:cNvPr>
          <p:cNvSpPr txBox="1"/>
          <p:nvPr/>
        </p:nvSpPr>
        <p:spPr>
          <a:xfrm>
            <a:off x="1233182" y="1258349"/>
            <a:ext cx="9219502" cy="784830"/>
          </a:xfrm>
          <a:prstGeom prst="rect">
            <a:avLst/>
          </a:prstGeom>
          <a:noFill/>
        </p:spPr>
        <p:txBody>
          <a:bodyPr wrap="square" rtlCol="0">
            <a:spAutoFit/>
          </a:bodyPr>
          <a:lstStyle/>
          <a:p>
            <a:r>
              <a:rPr lang="en-US" sz="4500"/>
              <a:t>Discussion</a:t>
            </a:r>
          </a:p>
        </p:txBody>
      </p:sp>
      <p:sp>
        <p:nvSpPr>
          <p:cNvPr id="3" name="TextBox 2">
            <a:extLst>
              <a:ext uri="{FF2B5EF4-FFF2-40B4-BE49-F238E27FC236}">
                <a16:creationId xmlns:a16="http://schemas.microsoft.com/office/drawing/2014/main" id="{A7AF63DC-0F7B-4EAA-855D-D4BC8D11B429}"/>
              </a:ext>
            </a:extLst>
          </p:cNvPr>
          <p:cNvSpPr txBox="1"/>
          <p:nvPr/>
        </p:nvSpPr>
        <p:spPr>
          <a:xfrm>
            <a:off x="1154097" y="2530136"/>
            <a:ext cx="9436963" cy="1477328"/>
          </a:xfrm>
          <a:prstGeom prst="rect">
            <a:avLst/>
          </a:prstGeom>
          <a:noFill/>
        </p:spPr>
        <p:txBody>
          <a:bodyPr wrap="square" rtlCol="0">
            <a:spAutoFit/>
          </a:bodyPr>
          <a:lstStyle/>
          <a:p>
            <a:r>
              <a:rPr lang="en-US" sz="3000" dirty="0"/>
              <a:t>What is one thing that doesn’t cost any money that your library could do now to start implementing culturally responsive programs?</a:t>
            </a:r>
          </a:p>
        </p:txBody>
      </p:sp>
    </p:spTree>
    <p:extLst>
      <p:ext uri="{BB962C8B-B14F-4D97-AF65-F5344CB8AC3E}">
        <p14:creationId xmlns:p14="http://schemas.microsoft.com/office/powerpoint/2010/main" val="998684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4710793" y="2113764"/>
            <a:ext cx="7139658" cy="2616101"/>
          </a:xfrm>
          <a:prstGeom prst="rect">
            <a:avLst/>
          </a:prstGeom>
        </p:spPr>
        <p:txBody>
          <a:bodyPr wrap="square">
            <a:spAutoFit/>
          </a:bodyPr>
          <a:lstStyle/>
          <a:p>
            <a:pPr algn="ctr"/>
            <a:r>
              <a:rPr lang="en-US" sz="6000" i="1" kern="1000">
                <a:solidFill>
                  <a:srgbClr val="ED7D31"/>
                </a:solidFill>
                <a:latin typeface="Showcard Gothic" panose="04020904020102020604" pitchFamily="82" charset="0"/>
                <a:ea typeface="Franklin Gothic Book" panose="020B0503020102020204" pitchFamily="34" charset="0"/>
                <a:cs typeface="Times New Roman" panose="02020603050405020304" pitchFamily="18" charset="0"/>
              </a:rPr>
              <a:t>FREE</a:t>
            </a:r>
            <a:endParaRPr lang="en-US" sz="2400" i="1" kern="1000">
              <a:solidFill>
                <a:srgbClr val="ED7D31"/>
              </a:solidFill>
              <a:latin typeface="Showcard Gothic" panose="04020904020102020604" pitchFamily="82" charset="0"/>
              <a:ea typeface="Franklin Gothic Book" panose="020B0503020102020204" pitchFamily="34" charset="0"/>
              <a:cs typeface="Times New Roman" panose="02020603050405020304" pitchFamily="18" charset="0"/>
            </a:endParaRPr>
          </a:p>
          <a:p>
            <a:pPr algn="ctr"/>
            <a:r>
              <a:rPr lang="en-US" sz="4000" kern="1000">
                <a:solidFill>
                  <a:srgbClr val="0092CE"/>
                </a:solidFill>
                <a:latin typeface="Franklin Gothic Heavy" panose="020B0903020102020204" pitchFamily="34" charset="0"/>
                <a:ea typeface="Franklin Gothic Book" panose="020B0503020102020204" pitchFamily="34" charset="0"/>
                <a:cs typeface="Times New Roman" panose="02020603050405020304" pitchFamily="18" charset="0"/>
              </a:rPr>
              <a:t>Science-Technology </a:t>
            </a:r>
            <a:br>
              <a:rPr lang="en-US" sz="4000" kern="1000">
                <a:solidFill>
                  <a:srgbClr val="0092CE"/>
                </a:solidFill>
                <a:latin typeface="Franklin Gothic Heavy" panose="020B0903020102020204" pitchFamily="34" charset="0"/>
                <a:ea typeface="Franklin Gothic Book" panose="020B0503020102020204" pitchFamily="34" charset="0"/>
                <a:cs typeface="Times New Roman" panose="02020603050405020304" pitchFamily="18" charset="0"/>
              </a:rPr>
            </a:br>
            <a:r>
              <a:rPr lang="en-US" sz="4000" kern="1000">
                <a:solidFill>
                  <a:srgbClr val="0092CE"/>
                </a:solidFill>
                <a:latin typeface="Franklin Gothic Heavy" panose="020B0903020102020204" pitchFamily="34" charset="0"/>
                <a:ea typeface="Franklin Gothic Book" panose="020B0503020102020204" pitchFamily="34" charset="0"/>
                <a:cs typeface="Times New Roman" panose="02020603050405020304" pitchFamily="18" charset="0"/>
              </a:rPr>
              <a:t>Activities &amp; Resources</a:t>
            </a:r>
          </a:p>
          <a:p>
            <a:pPr algn="ctr"/>
            <a:endParaRPr lang="en-US" sz="2400" kern="1000">
              <a:solidFill>
                <a:prstClr val="black"/>
              </a:solidFill>
              <a:latin typeface="Century Gothic" panose="020B0502020202020204" pitchFamily="34" charset="0"/>
              <a:ea typeface="Franklin Gothic Book" panose="020B0503020102020204" pitchFamily="34" charset="0"/>
              <a:cs typeface="Times New Roman" panose="02020603050405020304" pitchFamily="18" charset="0"/>
            </a:endParaRPr>
          </a:p>
        </p:txBody>
      </p:sp>
      <p:sp>
        <p:nvSpPr>
          <p:cNvPr id="6" name="TextBox 5"/>
          <p:cNvSpPr txBox="1"/>
          <p:nvPr/>
        </p:nvSpPr>
        <p:spPr>
          <a:xfrm>
            <a:off x="0" y="6039686"/>
            <a:ext cx="12192000" cy="684803"/>
          </a:xfrm>
          <a:prstGeom prst="rect">
            <a:avLst/>
          </a:prstGeom>
          <a:solidFill>
            <a:srgbClr val="0092CE"/>
          </a:solidFill>
          <a:ln>
            <a:noFill/>
          </a:ln>
        </p:spPr>
        <p:txBody>
          <a:bodyPr wrap="square" rtlCol="0">
            <a:spAutoFit/>
          </a:bodyPr>
          <a:lstStyle/>
          <a:p>
            <a:pPr algn="ctr"/>
            <a:endParaRPr lang="en-US" sz="1050">
              <a:solidFill>
                <a:prstClr val="white"/>
              </a:solidFill>
            </a:endParaRPr>
          </a:p>
          <a:p>
            <a:pPr algn="ctr"/>
            <a:r>
              <a:rPr lang="en-US" sz="2800">
                <a:solidFill>
                  <a:prstClr val="white"/>
                </a:solidFill>
                <a:latin typeface="Century Gothic" panose="020B0502020202020204" pitchFamily="34" charset="0"/>
              </a:rPr>
              <a:t>www.starnetlibraries.org </a:t>
            </a:r>
            <a:endParaRPr lang="en-AU" sz="2800">
              <a:solidFill>
                <a:prstClr val="white"/>
              </a:solidFill>
              <a:latin typeface="Century Gothic" panose="020B0502020202020204" pitchFamily="34" charset="0"/>
            </a:endParaRPr>
          </a:p>
        </p:txBody>
      </p:sp>
      <p:pic>
        <p:nvPicPr>
          <p:cNvPr id="9" name="Picture 8" descr="A group of people standing in a room&#10;&#10;Description automatically generated">
            <a:extLst>
              <a:ext uri="{FF2B5EF4-FFF2-40B4-BE49-F238E27FC236}">
                <a16:creationId xmlns:a16="http://schemas.microsoft.com/office/drawing/2014/main" id="{110298EB-D42A-469D-87FF-F091C7DEC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49" y="1429729"/>
            <a:ext cx="4219734" cy="3984172"/>
          </a:xfrm>
          <a:prstGeom prst="rect">
            <a:avLst/>
          </a:prstGeom>
        </p:spPr>
      </p:pic>
    </p:spTree>
    <p:extLst>
      <p:ext uri="{BB962C8B-B14F-4D97-AF65-F5344CB8AC3E}">
        <p14:creationId xmlns:p14="http://schemas.microsoft.com/office/powerpoint/2010/main" val="206436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46C8FD-74BC-4999-B577-F8FE753D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46524" y="2011696"/>
            <a:ext cx="5457927" cy="2560320"/>
          </a:xfrm>
          <a:prstGeom prst="rect">
            <a:avLst/>
          </a:prstGeom>
          <a:noFill/>
        </p:spPr>
      </p:pic>
      <p:sp>
        <p:nvSpPr>
          <p:cNvPr id="6" name="TextBox 5"/>
          <p:cNvSpPr txBox="1"/>
          <p:nvPr/>
        </p:nvSpPr>
        <p:spPr>
          <a:xfrm>
            <a:off x="0" y="6039686"/>
            <a:ext cx="12192000" cy="684803"/>
          </a:xfrm>
          <a:prstGeom prst="rect">
            <a:avLst/>
          </a:prstGeom>
          <a:solidFill>
            <a:srgbClr val="0092CE"/>
          </a:solidFill>
          <a:ln>
            <a:noFill/>
          </a:ln>
        </p:spPr>
        <p:txBody>
          <a:bodyPr wrap="square" rtlCol="0">
            <a:spAutoFit/>
          </a:bodyPr>
          <a:lstStyle/>
          <a:p>
            <a:pPr algn="ctr"/>
            <a:endParaRPr lang="en-US" sz="1050">
              <a:solidFill>
                <a:prstClr val="white"/>
              </a:solidFill>
            </a:endParaRPr>
          </a:p>
          <a:p>
            <a:pPr algn="ctr"/>
            <a:r>
              <a:rPr lang="en-US" sz="2800">
                <a:solidFill>
                  <a:prstClr val="white"/>
                </a:solidFill>
                <a:latin typeface="Century Gothic" panose="020B0502020202020204" pitchFamily="34" charset="0"/>
              </a:rPr>
              <a:t>www.starnetlibraries.org </a:t>
            </a:r>
            <a:endParaRPr lang="en-AU" sz="2800">
              <a:solidFill>
                <a:prstClr val="white"/>
              </a:solidFill>
              <a:latin typeface="Century Gothic" panose="020B0502020202020204" pitchFamily="34" charset="0"/>
            </a:endParaRPr>
          </a:p>
        </p:txBody>
      </p:sp>
      <p:grpSp>
        <p:nvGrpSpPr>
          <p:cNvPr id="29" name="Group 28"/>
          <p:cNvGrpSpPr/>
          <p:nvPr/>
        </p:nvGrpSpPr>
        <p:grpSpPr>
          <a:xfrm>
            <a:off x="7261701" y="992610"/>
            <a:ext cx="4793253" cy="1485985"/>
            <a:chOff x="1665591" y="1060534"/>
            <a:chExt cx="4793253" cy="1485985"/>
          </a:xfrm>
        </p:grpSpPr>
        <p:pic>
          <p:nvPicPr>
            <p:cNvPr id="20" name="Picture 19"/>
            <p:cNvPicPr>
              <a:picLocks noChangeAspect="1"/>
            </p:cNvPicPr>
            <p:nvPr/>
          </p:nvPicPr>
          <p:blipFill rotWithShape="1">
            <a:blip r:embed="rId4" cstate="screen">
              <a:extLst>
                <a:ext uri="{28A0092B-C50C-407E-A947-70E740481C1C}">
                  <a14:useLocalDpi xmlns:a14="http://schemas.microsoft.com/office/drawing/2010/main"/>
                </a:ext>
              </a:extLst>
            </a:blip>
            <a:stretch/>
          </p:blipFill>
          <p:spPr>
            <a:xfrm>
              <a:off x="1665591" y="1060534"/>
              <a:ext cx="1485985" cy="1485985"/>
            </a:xfrm>
            <a:prstGeom prst="rect">
              <a:avLst/>
            </a:prstGeom>
            <a:noFill/>
            <a:ln>
              <a:noFill/>
            </a:ln>
          </p:spPr>
        </p:pic>
        <p:sp>
          <p:nvSpPr>
            <p:cNvPr id="21" name="TextBox 20"/>
            <p:cNvSpPr txBox="1"/>
            <p:nvPr/>
          </p:nvSpPr>
          <p:spPr>
            <a:xfrm>
              <a:off x="3058277" y="1388028"/>
              <a:ext cx="3400567" cy="830997"/>
            </a:xfrm>
            <a:prstGeom prst="rect">
              <a:avLst/>
            </a:prstGeom>
            <a:noFill/>
          </p:spPr>
          <p:txBody>
            <a:bodyPr wrap="square" rtlCol="0">
              <a:spAutoFit/>
            </a:bodyPr>
            <a:lstStyle/>
            <a:p>
              <a:r>
                <a:rPr lang="en-AU" sz="2400">
                  <a:solidFill>
                    <a:prstClr val="black"/>
                  </a:solidFill>
                  <a:latin typeface="Century Gothic" panose="020B0502020202020204" pitchFamily="34" charset="0"/>
                  <a:hlinkClick r:id="rId5"/>
                </a:rPr>
                <a:t>@</a:t>
              </a:r>
              <a:r>
                <a:rPr lang="en-AU" sz="2400" err="1">
                  <a:solidFill>
                    <a:prstClr val="black"/>
                  </a:solidFill>
                  <a:latin typeface="Century Gothic" panose="020B0502020202020204" pitchFamily="34" charset="0"/>
                  <a:hlinkClick r:id="rId5"/>
                </a:rPr>
                <a:t>STARNet_Project</a:t>
              </a:r>
              <a:endParaRPr lang="en-AU" sz="2400">
                <a:solidFill>
                  <a:prstClr val="black"/>
                </a:solidFill>
                <a:latin typeface="Century Gothic" panose="020B0502020202020204" pitchFamily="34" charset="0"/>
              </a:endParaRPr>
            </a:p>
            <a:p>
              <a:r>
                <a:rPr lang="en-AU" sz="2400">
                  <a:solidFill>
                    <a:prstClr val="black"/>
                  </a:solidFill>
                  <a:latin typeface="Century Gothic" panose="020B0502020202020204" pitchFamily="34" charset="0"/>
                  <a:hlinkClick r:id="rId6"/>
                </a:rPr>
                <a:t>#</a:t>
              </a:r>
              <a:r>
                <a:rPr lang="en-AU" sz="2400" err="1">
                  <a:solidFill>
                    <a:prstClr val="black"/>
                  </a:solidFill>
                  <a:latin typeface="Century Gothic" panose="020B0502020202020204" pitchFamily="34" charset="0"/>
                  <a:hlinkClick r:id="rId6"/>
                </a:rPr>
                <a:t>STEMinLib</a:t>
              </a:r>
              <a:r>
                <a:rPr lang="en-AU" sz="2400">
                  <a:solidFill>
                    <a:prstClr val="black"/>
                  </a:solidFill>
                  <a:latin typeface="Century Gothic" panose="020B0502020202020204" pitchFamily="34" charset="0"/>
                </a:rPr>
                <a:t> </a:t>
              </a:r>
            </a:p>
          </p:txBody>
        </p:sp>
      </p:grpSp>
      <p:grpSp>
        <p:nvGrpSpPr>
          <p:cNvPr id="25" name="Group 24"/>
          <p:cNvGrpSpPr/>
          <p:nvPr/>
        </p:nvGrpSpPr>
        <p:grpSpPr>
          <a:xfrm>
            <a:off x="7497305" y="3581940"/>
            <a:ext cx="3539859" cy="1002092"/>
            <a:chOff x="3680281" y="4252539"/>
            <a:chExt cx="3539859" cy="1002092"/>
          </a:xfrm>
        </p:grpSpPr>
        <p:pic>
          <p:nvPicPr>
            <p:cNvPr id="1044" name="Picture 20" descr="File:Facebook Logo (2019).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680281" y="4252539"/>
              <a:ext cx="1002092" cy="1002092"/>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4924319" y="4522752"/>
              <a:ext cx="2295821" cy="461665"/>
            </a:xfrm>
            <a:prstGeom prst="rect">
              <a:avLst/>
            </a:prstGeom>
          </p:spPr>
          <p:txBody>
            <a:bodyPr wrap="none">
              <a:spAutoFit/>
            </a:bodyPr>
            <a:lstStyle/>
            <a:p>
              <a:r>
                <a:rPr lang="en-AU" sz="2400">
                  <a:solidFill>
                    <a:srgbClr val="0092CE"/>
                  </a:solidFill>
                  <a:latin typeface="Century Gothic" panose="020B0502020202020204" pitchFamily="34" charset="0"/>
                  <a:hlinkClick r:id="rId8"/>
                </a:rPr>
                <a:t>/</a:t>
              </a:r>
              <a:r>
                <a:rPr lang="en-AU" sz="2400" err="1">
                  <a:solidFill>
                    <a:srgbClr val="0092CE"/>
                  </a:solidFill>
                  <a:latin typeface="Century Gothic" panose="020B0502020202020204" pitchFamily="34" charset="0"/>
                  <a:hlinkClick r:id="rId8"/>
                </a:rPr>
                <a:t>STARLibraries</a:t>
              </a:r>
              <a:r>
                <a:rPr lang="en-AU" sz="2400">
                  <a:solidFill>
                    <a:srgbClr val="0092CE"/>
                  </a:solidFill>
                  <a:latin typeface="Century Gothic" panose="020B0502020202020204" pitchFamily="34" charset="0"/>
                </a:rPr>
                <a:t> </a:t>
              </a:r>
            </a:p>
          </p:txBody>
        </p:sp>
      </p:grpSp>
      <p:grpSp>
        <p:nvGrpSpPr>
          <p:cNvPr id="28" name="Group 27"/>
          <p:cNvGrpSpPr/>
          <p:nvPr/>
        </p:nvGrpSpPr>
        <p:grpSpPr>
          <a:xfrm>
            <a:off x="7497305" y="2519609"/>
            <a:ext cx="3777104" cy="707811"/>
            <a:chOff x="7363437" y="3138503"/>
            <a:chExt cx="3777104" cy="707811"/>
          </a:xfrm>
        </p:grpSpPr>
        <p:pic>
          <p:nvPicPr>
            <p:cNvPr id="1040" name="Picture 16" descr="File:YouTube social white square (2017).sv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4720" t="25173" r="14266" b="24854"/>
            <a:stretch/>
          </p:blipFill>
          <p:spPr bwMode="auto">
            <a:xfrm>
              <a:off x="7363437" y="3138503"/>
              <a:ext cx="1005840" cy="70781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a:xfrm>
              <a:off x="8607475" y="3261575"/>
              <a:ext cx="2533066" cy="461665"/>
            </a:xfrm>
            <a:prstGeom prst="rect">
              <a:avLst/>
            </a:prstGeom>
          </p:spPr>
          <p:txBody>
            <a:bodyPr wrap="none">
              <a:spAutoFit/>
            </a:bodyPr>
            <a:lstStyle/>
            <a:p>
              <a:r>
                <a:rPr lang="en-AU" sz="2400">
                  <a:solidFill>
                    <a:prstClr val="black"/>
                  </a:solidFill>
                  <a:latin typeface="Century Gothic" panose="020B0502020202020204" pitchFamily="34" charset="0"/>
                  <a:hlinkClick r:id="rId10"/>
                </a:rPr>
                <a:t>/</a:t>
              </a:r>
              <a:r>
                <a:rPr lang="en-AU" sz="2400" err="1">
                  <a:solidFill>
                    <a:prstClr val="black"/>
                  </a:solidFill>
                  <a:latin typeface="Century Gothic" panose="020B0502020202020204" pitchFamily="34" charset="0"/>
                  <a:hlinkClick r:id="rId10"/>
                </a:rPr>
                <a:t>starnetlibraries</a:t>
              </a:r>
              <a:r>
                <a:rPr lang="en-AU" sz="2400">
                  <a:solidFill>
                    <a:prstClr val="black"/>
                  </a:solidFill>
                  <a:latin typeface="Century Gothic" panose="020B0502020202020204" pitchFamily="34" charset="0"/>
                </a:rPr>
                <a:t> </a:t>
              </a:r>
            </a:p>
          </p:txBody>
        </p:sp>
      </p:grpSp>
      <p:grpSp>
        <p:nvGrpSpPr>
          <p:cNvPr id="26" name="Group 25"/>
          <p:cNvGrpSpPr/>
          <p:nvPr/>
        </p:nvGrpSpPr>
        <p:grpSpPr>
          <a:xfrm>
            <a:off x="7499293" y="4938552"/>
            <a:ext cx="2855377" cy="1005840"/>
            <a:chOff x="4040415" y="2796711"/>
            <a:chExt cx="2855377" cy="1005840"/>
          </a:xfrm>
        </p:grpSpPr>
        <p:pic>
          <p:nvPicPr>
            <p:cNvPr id="1042" name="Picture 18" descr="File:Pinterest circle.sv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040415" y="2796711"/>
              <a:ext cx="1005840" cy="100584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5284453" y="3068798"/>
              <a:ext cx="1611339" cy="461665"/>
            </a:xfrm>
            <a:prstGeom prst="rect">
              <a:avLst/>
            </a:prstGeom>
          </p:spPr>
          <p:txBody>
            <a:bodyPr wrap="none">
              <a:spAutoFit/>
            </a:bodyPr>
            <a:lstStyle/>
            <a:p>
              <a:r>
                <a:rPr lang="en-AU" sz="2400">
                  <a:solidFill>
                    <a:prstClr val="black"/>
                  </a:solidFill>
                  <a:latin typeface="Century Gothic" panose="020B0502020202020204" pitchFamily="34" charset="0"/>
                  <a:hlinkClick r:id="rId12"/>
                </a:rPr>
                <a:t>/</a:t>
              </a:r>
              <a:r>
                <a:rPr lang="en-AU" sz="2400" err="1">
                  <a:solidFill>
                    <a:prstClr val="black"/>
                  </a:solidFill>
                  <a:latin typeface="Century Gothic" panose="020B0502020202020204" pitchFamily="34" charset="0"/>
                  <a:hlinkClick r:id="rId12"/>
                </a:rPr>
                <a:t>Star_net</a:t>
              </a:r>
              <a:r>
                <a:rPr lang="en-AU" sz="2400">
                  <a:solidFill>
                    <a:prstClr val="black"/>
                  </a:solidFill>
                  <a:latin typeface="Century Gothic" panose="020B0502020202020204" pitchFamily="34" charset="0"/>
                </a:rPr>
                <a:t> </a:t>
              </a:r>
            </a:p>
          </p:txBody>
        </p:sp>
      </p:grpSp>
    </p:spTree>
    <p:extLst>
      <p:ext uri="{BB962C8B-B14F-4D97-AF65-F5344CB8AC3E}">
        <p14:creationId xmlns:p14="http://schemas.microsoft.com/office/powerpoint/2010/main" val="83554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3C9F91-E78D-48A8-B24E-CF5489BCB278}"/>
              </a:ext>
            </a:extLst>
          </p:cNvPr>
          <p:cNvSpPr txBox="1">
            <a:spLocks/>
          </p:cNvSpPr>
          <p:nvPr/>
        </p:nvSpPr>
        <p:spPr>
          <a:xfrm>
            <a:off x="2953817" y="1123397"/>
            <a:ext cx="6154436" cy="103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4050" b="1">
                <a:solidFill>
                  <a:srgbClr val="0070C0"/>
                </a:solidFill>
                <a:latin typeface="Calibri Light" panose="020F0302020204030204"/>
              </a:rPr>
              <a:t>Today’s Agenda</a:t>
            </a:r>
          </a:p>
        </p:txBody>
      </p:sp>
      <p:sp>
        <p:nvSpPr>
          <p:cNvPr id="5" name="TextBox 4">
            <a:extLst>
              <a:ext uri="{FF2B5EF4-FFF2-40B4-BE49-F238E27FC236}">
                <a16:creationId xmlns:a16="http://schemas.microsoft.com/office/drawing/2014/main" id="{66F6C907-67DA-4502-A096-D3E3E39F28C0}"/>
              </a:ext>
            </a:extLst>
          </p:cNvPr>
          <p:cNvSpPr txBox="1"/>
          <p:nvPr/>
        </p:nvSpPr>
        <p:spPr>
          <a:xfrm>
            <a:off x="1979506" y="2162305"/>
            <a:ext cx="7765334" cy="3877985"/>
          </a:xfrm>
          <a:prstGeom prst="rect">
            <a:avLst/>
          </a:prstGeom>
          <a:noFill/>
        </p:spPr>
        <p:txBody>
          <a:bodyPr wrap="square" rtlCol="0">
            <a:spAutoFit/>
          </a:bodyPr>
          <a:lstStyle/>
          <a:p>
            <a:pPr algn="ctr"/>
            <a:endParaRPr lang="en-US" dirty="0"/>
          </a:p>
          <a:p>
            <a:pPr algn="ctr"/>
            <a:r>
              <a:rPr lang="en-US" sz="3000" dirty="0"/>
              <a:t>Ice Breaker and Poll Question</a:t>
            </a:r>
          </a:p>
          <a:p>
            <a:pPr algn="ctr"/>
            <a:r>
              <a:rPr lang="en-US" sz="3000" dirty="0"/>
              <a:t>STEAM Equity Project Overview</a:t>
            </a:r>
          </a:p>
          <a:p>
            <a:pPr algn="ctr"/>
            <a:r>
              <a:rPr lang="en-US" sz="3000" dirty="0"/>
              <a:t>Defining Cultural Responsiveness</a:t>
            </a:r>
          </a:p>
          <a:p>
            <a:pPr algn="ctr"/>
            <a:r>
              <a:rPr lang="en-US" sz="3000" dirty="0"/>
              <a:t>Program Examples</a:t>
            </a:r>
          </a:p>
          <a:p>
            <a:pPr algn="ctr"/>
            <a:r>
              <a:rPr lang="en-US" sz="3000" dirty="0"/>
              <a:t>Building Relationships</a:t>
            </a:r>
          </a:p>
          <a:p>
            <a:pPr algn="ctr"/>
            <a:r>
              <a:rPr lang="en-US" sz="3000" dirty="0"/>
              <a:t>Discussion</a:t>
            </a:r>
          </a:p>
          <a:p>
            <a:pPr algn="ctr"/>
            <a:r>
              <a:rPr lang="en-US" sz="3000" dirty="0"/>
              <a:t>Q&amp;A</a:t>
            </a:r>
          </a:p>
          <a:p>
            <a:pPr algn="ctr"/>
            <a:endParaRPr lang="en-US" dirty="0"/>
          </a:p>
        </p:txBody>
      </p:sp>
    </p:spTree>
    <p:extLst>
      <p:ext uri="{BB962C8B-B14F-4D97-AF65-F5344CB8AC3E}">
        <p14:creationId xmlns:p14="http://schemas.microsoft.com/office/powerpoint/2010/main" val="283346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6288464-F610-42F5-9A56-46E670ADBB63}"/>
              </a:ext>
            </a:extLst>
          </p:cNvPr>
          <p:cNvSpPr txBox="1">
            <a:spLocks/>
          </p:cNvSpPr>
          <p:nvPr/>
        </p:nvSpPr>
        <p:spPr>
          <a:xfrm>
            <a:off x="6590662" y="4267832"/>
            <a:ext cx="4805996" cy="129711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defRPr/>
            </a:pPr>
            <a:r>
              <a:rPr lang="en-US" b="1" kern="1200">
                <a:solidFill>
                  <a:srgbClr val="000000"/>
                </a:solidFill>
                <a:latin typeface="+mj-lt"/>
                <a:ea typeface="+mj-ea"/>
                <a:cs typeface="+mj-cs"/>
              </a:rPr>
              <a:t>Ice Breaker</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at">
            <a:extLst>
              <a:ext uri="{FF2B5EF4-FFF2-40B4-BE49-F238E27FC236}">
                <a16:creationId xmlns:a16="http://schemas.microsoft.com/office/drawing/2014/main" id="{91A6A673-2A73-4D4A-9982-CF63967A57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
        <p:nvSpPr>
          <p:cNvPr id="2" name="TextBox 1">
            <a:extLst>
              <a:ext uri="{FF2B5EF4-FFF2-40B4-BE49-F238E27FC236}">
                <a16:creationId xmlns:a16="http://schemas.microsoft.com/office/drawing/2014/main" id="{B4FA108A-0F12-4982-BCF4-C28CA8E15746}"/>
              </a:ext>
            </a:extLst>
          </p:cNvPr>
          <p:cNvSpPr txBox="1"/>
          <p:nvPr/>
        </p:nvSpPr>
        <p:spPr>
          <a:xfrm>
            <a:off x="6590662" y="2247900"/>
            <a:ext cx="4410713" cy="1477328"/>
          </a:xfrm>
          <a:prstGeom prst="rect">
            <a:avLst/>
          </a:prstGeom>
          <a:noFill/>
        </p:spPr>
        <p:txBody>
          <a:bodyPr wrap="square" rtlCol="0">
            <a:spAutoFit/>
          </a:bodyPr>
          <a:lstStyle/>
          <a:p>
            <a:pPr>
              <a:spcAft>
                <a:spcPts val="600"/>
              </a:spcAft>
            </a:pPr>
            <a:r>
              <a:rPr lang="en-US" sz="3000" dirty="0"/>
              <a:t>What is the strangest place you’ve worked remotely from?</a:t>
            </a:r>
          </a:p>
        </p:txBody>
      </p:sp>
    </p:spTree>
    <p:extLst>
      <p:ext uri="{BB962C8B-B14F-4D97-AF65-F5344CB8AC3E}">
        <p14:creationId xmlns:p14="http://schemas.microsoft.com/office/powerpoint/2010/main" val="91351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6288464-F610-42F5-9A56-46E670ADBB63}"/>
              </a:ext>
            </a:extLst>
          </p:cNvPr>
          <p:cNvSpPr txBox="1">
            <a:spLocks/>
          </p:cNvSpPr>
          <p:nvPr/>
        </p:nvSpPr>
        <p:spPr>
          <a:xfrm>
            <a:off x="2953817" y="1123397"/>
            <a:ext cx="6154436" cy="103890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4050" b="1">
                <a:solidFill>
                  <a:srgbClr val="0070C0"/>
                </a:solidFill>
                <a:latin typeface="Calibri Light" panose="020F0302020204030204"/>
              </a:rPr>
              <a:t>Poll Question</a:t>
            </a:r>
          </a:p>
        </p:txBody>
      </p:sp>
      <p:sp>
        <p:nvSpPr>
          <p:cNvPr id="2" name="TextBox 1">
            <a:extLst>
              <a:ext uri="{FF2B5EF4-FFF2-40B4-BE49-F238E27FC236}">
                <a16:creationId xmlns:a16="http://schemas.microsoft.com/office/drawing/2014/main" id="{814281B2-CB20-41CA-9C1F-7443645ED1B4}"/>
              </a:ext>
            </a:extLst>
          </p:cNvPr>
          <p:cNvSpPr txBox="1"/>
          <p:nvPr/>
        </p:nvSpPr>
        <p:spPr>
          <a:xfrm>
            <a:off x="1352550" y="2076450"/>
            <a:ext cx="8877300" cy="4247317"/>
          </a:xfrm>
          <a:prstGeom prst="rect">
            <a:avLst/>
          </a:prstGeom>
          <a:noFill/>
        </p:spPr>
        <p:txBody>
          <a:bodyPr wrap="square" rtlCol="0">
            <a:spAutoFit/>
          </a:bodyPr>
          <a:lstStyle/>
          <a:p>
            <a:pPr algn="ctr"/>
            <a:r>
              <a:rPr lang="en-US" sz="3000" dirty="0"/>
              <a:t>What features have you used to make virtual programs more engaging?</a:t>
            </a:r>
          </a:p>
          <a:p>
            <a:pPr algn="ctr"/>
            <a:endParaRPr lang="en-US" sz="3000" dirty="0"/>
          </a:p>
          <a:p>
            <a:pPr marL="342900" indent="-342900" algn="ctr">
              <a:buAutoNum type="alphaLcPeriod"/>
            </a:pPr>
            <a:r>
              <a:rPr lang="en-US" sz="3000" dirty="0"/>
              <a:t>Poll Questions</a:t>
            </a:r>
          </a:p>
          <a:p>
            <a:pPr marL="342900" indent="-342900" algn="ctr">
              <a:buAutoNum type="alphaLcPeriod"/>
            </a:pPr>
            <a:r>
              <a:rPr lang="en-US" sz="3000" dirty="0"/>
              <a:t>Annotating tools</a:t>
            </a:r>
          </a:p>
          <a:p>
            <a:pPr marL="342900" indent="-342900" algn="ctr">
              <a:buAutoNum type="alphaLcPeriod"/>
            </a:pPr>
            <a:r>
              <a:rPr lang="en-US" sz="3000" dirty="0"/>
              <a:t>Breakout Rooms</a:t>
            </a:r>
          </a:p>
          <a:p>
            <a:pPr marL="342900" indent="-342900" algn="ctr">
              <a:buAutoNum type="alphaLcPeriod"/>
            </a:pPr>
            <a:r>
              <a:rPr lang="en-US" sz="3000" dirty="0" err="1"/>
              <a:t>IdeaBoardz</a:t>
            </a:r>
            <a:endParaRPr lang="en-US" sz="3000" dirty="0"/>
          </a:p>
          <a:p>
            <a:pPr marL="342900" indent="-342900" algn="ctr">
              <a:buAutoNum type="alphaLcPeriod"/>
            </a:pPr>
            <a:r>
              <a:rPr lang="en-US" sz="3000" dirty="0"/>
              <a:t>Word Clouds</a:t>
            </a:r>
          </a:p>
          <a:p>
            <a:pPr marL="342900" indent="-342900" algn="ctr">
              <a:buAutoNum type="alphaLcPeriod"/>
            </a:pPr>
            <a:r>
              <a:rPr lang="en-US" sz="3000" dirty="0"/>
              <a:t>Other</a:t>
            </a:r>
          </a:p>
        </p:txBody>
      </p:sp>
    </p:spTree>
    <p:extLst>
      <p:ext uri="{BB962C8B-B14F-4D97-AF65-F5344CB8AC3E}">
        <p14:creationId xmlns:p14="http://schemas.microsoft.com/office/powerpoint/2010/main" val="2962227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0A4B931-B7F0-403E-9F40-8A4054A04F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12192000" cy="6858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3">
            <a:extLst>
              <a:ext uri="{FF2B5EF4-FFF2-40B4-BE49-F238E27FC236}">
                <a16:creationId xmlns:a16="http://schemas.microsoft.com/office/drawing/2014/main" id="{4CEAF602-346E-4A18-BDCE-F489E035C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4">
            <a:extLst>
              <a:ext uri="{FF2B5EF4-FFF2-40B4-BE49-F238E27FC236}">
                <a16:creationId xmlns:a16="http://schemas.microsoft.com/office/drawing/2014/main" id="{F74A1337-596D-453E-B873-BCF1760EE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extBox 3">
            <a:extLst>
              <a:ext uri="{FF2B5EF4-FFF2-40B4-BE49-F238E27FC236}">
                <a16:creationId xmlns:a16="http://schemas.microsoft.com/office/drawing/2014/main" id="{86738E41-C80E-4898-9B94-46CDE8D88971}"/>
              </a:ext>
            </a:extLst>
          </p:cNvPr>
          <p:cNvSpPr txBox="1"/>
          <p:nvPr/>
        </p:nvSpPr>
        <p:spPr>
          <a:xfrm>
            <a:off x="-114301" y="2814761"/>
            <a:ext cx="6686159" cy="2313830"/>
          </a:xfrm>
          <a:prstGeom prst="rect">
            <a:avLst/>
          </a:prstGeom>
        </p:spPr>
        <p:txBody>
          <a:bodyPr vert="horz" lIns="91440" tIns="45720" rIns="91440" bIns="45720" rtlCol="0" anchor="t">
            <a:normAutofit fontScale="77500" lnSpcReduction="20000"/>
          </a:bodyPr>
          <a:lstStyle/>
          <a:p>
            <a:pPr algn="ctr">
              <a:lnSpc>
                <a:spcPct val="90000"/>
              </a:lnSpc>
              <a:spcBef>
                <a:spcPct val="0"/>
              </a:spcBef>
              <a:spcAft>
                <a:spcPts val="600"/>
              </a:spcAft>
            </a:pPr>
            <a:r>
              <a:rPr lang="en-US" sz="8800" b="1">
                <a:effectLst>
                  <a:outerShdw blurRad="38100" dist="38100" dir="2700000" algn="tl">
                    <a:schemeClr val="tx1">
                      <a:alpha val="43000"/>
                    </a:schemeClr>
                  </a:outerShdw>
                </a:effectLst>
                <a:latin typeface="Segoe UI Black" panose="020B0A02040204020203" pitchFamily="34" charset="0"/>
                <a:ea typeface="Segoe UI Black" panose="020B0A02040204020203" pitchFamily="34" charset="0"/>
                <a:cs typeface="+mj-cs"/>
              </a:rPr>
              <a:t>STEAM Equity Project</a:t>
            </a:r>
          </a:p>
        </p:txBody>
      </p:sp>
      <p:pic>
        <p:nvPicPr>
          <p:cNvPr id="1026" name="Picture 2" descr="Institute for Learning Innovation">
            <a:extLst>
              <a:ext uri="{FF2B5EF4-FFF2-40B4-BE49-F238E27FC236}">
                <a16:creationId xmlns:a16="http://schemas.microsoft.com/office/drawing/2014/main" id="{8DE86041-0B78-4AD8-AEB8-8DAAD09E50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53495" y="2931334"/>
            <a:ext cx="4124205" cy="9176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drawing&#10;&#10;Description automatically generated">
            <a:extLst>
              <a:ext uri="{FF2B5EF4-FFF2-40B4-BE49-F238E27FC236}">
                <a16:creationId xmlns:a16="http://schemas.microsoft.com/office/drawing/2014/main" id="{4E16D177-4B6D-4B39-BC6B-0FCCB43E33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2840" y="4171332"/>
            <a:ext cx="3044860" cy="829724"/>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ED492DD6-42EC-4B3E-939C-A6AED99664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78" y="283559"/>
            <a:ext cx="3182616" cy="1169612"/>
          </a:xfrm>
          <a:prstGeom prst="rect">
            <a:avLst/>
          </a:prstGeom>
        </p:spPr>
      </p:pic>
      <p:pic>
        <p:nvPicPr>
          <p:cNvPr id="6" name="Picture 5" descr="A close up of a sign&#10;&#10;Description automatically generated">
            <a:extLst>
              <a:ext uri="{FF2B5EF4-FFF2-40B4-BE49-F238E27FC236}">
                <a16:creationId xmlns:a16="http://schemas.microsoft.com/office/drawing/2014/main" id="{0059146F-25BD-4665-85E7-C77E09348E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16347" y="5323420"/>
            <a:ext cx="2461353" cy="1212216"/>
          </a:xfrm>
          <a:prstGeom prst="rect">
            <a:avLst/>
          </a:prstGeom>
        </p:spPr>
      </p:pic>
      <p:grpSp>
        <p:nvGrpSpPr>
          <p:cNvPr id="13" name="Group 12">
            <a:extLst>
              <a:ext uri="{FF2B5EF4-FFF2-40B4-BE49-F238E27FC236}">
                <a16:creationId xmlns:a16="http://schemas.microsoft.com/office/drawing/2014/main" id="{3D428ED6-CAFE-433C-926D-4E9A6BE585BF}"/>
              </a:ext>
            </a:extLst>
          </p:cNvPr>
          <p:cNvGrpSpPr/>
          <p:nvPr/>
        </p:nvGrpSpPr>
        <p:grpSpPr>
          <a:xfrm>
            <a:off x="7121906" y="322125"/>
            <a:ext cx="3045351" cy="1232722"/>
            <a:chOff x="3210669" y="5318823"/>
            <a:chExt cx="3045351" cy="1232722"/>
          </a:xfrm>
        </p:grpSpPr>
        <p:pic>
          <p:nvPicPr>
            <p:cNvPr id="10" name="Picture 9">
              <a:extLst>
                <a:ext uri="{FF2B5EF4-FFF2-40B4-BE49-F238E27FC236}">
                  <a16:creationId xmlns:a16="http://schemas.microsoft.com/office/drawing/2014/main" id="{E414FF63-0036-4C47-B533-0CF3D1CC38F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210669" y="5420498"/>
              <a:ext cx="1901925" cy="1029371"/>
            </a:xfrm>
            <a:prstGeom prst="rect">
              <a:avLst/>
            </a:prstGeom>
          </p:spPr>
        </p:pic>
        <p:pic>
          <p:nvPicPr>
            <p:cNvPr id="12" name="Picture 11" descr="A picture containing drawing&#10;&#10;Description automatically generated">
              <a:extLst>
                <a:ext uri="{FF2B5EF4-FFF2-40B4-BE49-F238E27FC236}">
                  <a16:creationId xmlns:a16="http://schemas.microsoft.com/office/drawing/2014/main" id="{8D7B6668-0E77-4C0F-AFBF-D3BEC8194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0180" y="5318823"/>
              <a:ext cx="1005840" cy="1232722"/>
            </a:xfrm>
            <a:prstGeom prst="rect">
              <a:avLst/>
            </a:prstGeom>
          </p:spPr>
        </p:pic>
      </p:grpSp>
      <p:pic>
        <p:nvPicPr>
          <p:cNvPr id="19" name="Picture 18" descr="A close up of a logo&#10;&#10;Description automatically generated">
            <a:extLst>
              <a:ext uri="{FF2B5EF4-FFF2-40B4-BE49-F238E27FC236}">
                <a16:creationId xmlns:a16="http://schemas.microsoft.com/office/drawing/2014/main" id="{9784A6CE-7402-4757-9E21-C1D26D6340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20000" y="1877450"/>
            <a:ext cx="3325101" cy="731520"/>
          </a:xfrm>
          <a:prstGeom prst="rect">
            <a:avLst/>
          </a:prstGeom>
        </p:spPr>
      </p:pic>
    </p:spTree>
    <p:extLst>
      <p:ext uri="{BB962C8B-B14F-4D97-AF65-F5344CB8AC3E}">
        <p14:creationId xmlns:p14="http://schemas.microsoft.com/office/powerpoint/2010/main" val="74724838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CC88025-9089-4269-91E3-289971964727}"/>
              </a:ext>
            </a:extLst>
          </p:cNvPr>
          <p:cNvGrpSpPr>
            <a:grpSpLocks noChangeAspect="1"/>
          </p:cNvGrpSpPr>
          <p:nvPr/>
        </p:nvGrpSpPr>
        <p:grpSpPr>
          <a:xfrm>
            <a:off x="3428807" y="1792705"/>
            <a:ext cx="5334386" cy="2834640"/>
            <a:chOff x="5100577" y="2514600"/>
            <a:chExt cx="2581154" cy="1371600"/>
          </a:xfrm>
        </p:grpSpPr>
        <p:pic>
          <p:nvPicPr>
            <p:cNvPr id="3" name="Graphic 2" descr="Family with two children">
              <a:extLst>
                <a:ext uri="{FF2B5EF4-FFF2-40B4-BE49-F238E27FC236}">
                  <a16:creationId xmlns:a16="http://schemas.microsoft.com/office/drawing/2014/main" id="{BD15993D-5AC0-424D-9ADE-49A26ADABA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52931" y="2971800"/>
              <a:ext cx="914400" cy="914400"/>
            </a:xfrm>
            <a:prstGeom prst="rect">
              <a:avLst/>
            </a:prstGeom>
          </p:spPr>
        </p:pic>
        <p:pic>
          <p:nvPicPr>
            <p:cNvPr id="5" name="Graphic 4" descr="Group">
              <a:extLst>
                <a:ext uri="{FF2B5EF4-FFF2-40B4-BE49-F238E27FC236}">
                  <a16:creationId xmlns:a16="http://schemas.microsoft.com/office/drawing/2014/main" id="{B9232F4C-8145-420B-81F2-E390029302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0577" y="2514600"/>
              <a:ext cx="914400" cy="914400"/>
            </a:xfrm>
            <a:prstGeom prst="rect">
              <a:avLst/>
            </a:prstGeom>
          </p:spPr>
        </p:pic>
        <p:pic>
          <p:nvPicPr>
            <p:cNvPr id="6" name="Graphic 5" descr="Group">
              <a:extLst>
                <a:ext uri="{FF2B5EF4-FFF2-40B4-BE49-F238E27FC236}">
                  <a16:creationId xmlns:a16="http://schemas.microsoft.com/office/drawing/2014/main" id="{6A6975CA-8C39-47C0-B481-EE587D112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67331" y="2514600"/>
              <a:ext cx="914400" cy="914400"/>
            </a:xfrm>
            <a:prstGeom prst="rect">
              <a:avLst/>
            </a:prstGeom>
          </p:spPr>
        </p:pic>
        <p:pic>
          <p:nvPicPr>
            <p:cNvPr id="8" name="Graphic 7" descr="Universal Access">
              <a:extLst>
                <a:ext uri="{FF2B5EF4-FFF2-40B4-BE49-F238E27FC236}">
                  <a16:creationId xmlns:a16="http://schemas.microsoft.com/office/drawing/2014/main" id="{F0C1BE1D-0467-4D74-8E7F-451F09B1B3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33954" y="2514600"/>
              <a:ext cx="914400" cy="914400"/>
            </a:xfrm>
            <a:prstGeom prst="rect">
              <a:avLst/>
            </a:prstGeom>
          </p:spPr>
        </p:pic>
      </p:grpSp>
      <p:pic>
        <p:nvPicPr>
          <p:cNvPr id="10" name="Graphic 9" descr="Group">
            <a:extLst>
              <a:ext uri="{FF2B5EF4-FFF2-40B4-BE49-F238E27FC236}">
                <a16:creationId xmlns:a16="http://schemas.microsoft.com/office/drawing/2014/main" id="{A17AE0A9-57AA-4DD3-9915-1BBAE48D4557}"/>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72568"/>
          <a:stretch/>
        </p:blipFill>
        <p:spPr>
          <a:xfrm>
            <a:off x="6632711" y="3034183"/>
            <a:ext cx="437045" cy="1593162"/>
          </a:xfrm>
          <a:prstGeom prst="rect">
            <a:avLst/>
          </a:prstGeom>
        </p:spPr>
      </p:pic>
      <p:sp>
        <p:nvSpPr>
          <p:cNvPr id="11" name="Rectangle 10">
            <a:extLst>
              <a:ext uri="{FF2B5EF4-FFF2-40B4-BE49-F238E27FC236}">
                <a16:creationId xmlns:a16="http://schemas.microsoft.com/office/drawing/2014/main" id="{C132C9B8-D33E-479E-B5D5-8CB74B997638}"/>
              </a:ext>
            </a:extLst>
          </p:cNvPr>
          <p:cNvSpPr/>
          <p:nvPr/>
        </p:nvSpPr>
        <p:spPr>
          <a:xfrm>
            <a:off x="6555778" y="4923943"/>
            <a:ext cx="3007554" cy="923330"/>
          </a:xfrm>
          <a:prstGeom prst="rect">
            <a:avLst/>
          </a:prstGeom>
          <a:noFill/>
        </p:spPr>
        <p:txBody>
          <a:bodyPr wrap="none" lIns="91440" tIns="45720" rIns="91440" bIns="45720">
            <a:spAutoFit/>
          </a:bodyPr>
          <a:lstStyle/>
          <a:p>
            <a:pPr algn="ctr"/>
            <a:r>
              <a:rPr lang="en-US" sz="5400" b="1" cap="none" spc="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Strengths</a:t>
            </a:r>
          </a:p>
        </p:txBody>
      </p:sp>
      <p:sp>
        <p:nvSpPr>
          <p:cNvPr id="12" name="Rectangle 11">
            <a:extLst>
              <a:ext uri="{FF2B5EF4-FFF2-40B4-BE49-F238E27FC236}">
                <a16:creationId xmlns:a16="http://schemas.microsoft.com/office/drawing/2014/main" id="{237ED654-6271-4A59-9A1D-EC310768BF83}"/>
              </a:ext>
            </a:extLst>
          </p:cNvPr>
          <p:cNvSpPr/>
          <p:nvPr/>
        </p:nvSpPr>
        <p:spPr>
          <a:xfrm>
            <a:off x="1694566" y="4000613"/>
            <a:ext cx="2742417" cy="923330"/>
          </a:xfrm>
          <a:prstGeom prst="rect">
            <a:avLst/>
          </a:prstGeom>
          <a:noFill/>
        </p:spPr>
        <p:txBody>
          <a:bodyPr wrap="none" lIns="91440" tIns="45720" rIns="91440" bIns="45720">
            <a:spAutoFit/>
          </a:bodyPr>
          <a:lstStyle/>
          <a:p>
            <a:pPr algn="ctr"/>
            <a:r>
              <a:rPr lang="en-US" sz="5400" b="1" cap="none"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Interests</a:t>
            </a:r>
          </a:p>
        </p:txBody>
      </p:sp>
    </p:spTree>
    <p:extLst>
      <p:ext uri="{BB962C8B-B14F-4D97-AF65-F5344CB8AC3E}">
        <p14:creationId xmlns:p14="http://schemas.microsoft.com/office/powerpoint/2010/main" val="1810597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54C03-5964-4284-8343-325EED64717A}"/>
              </a:ext>
            </a:extLst>
          </p:cNvPr>
          <p:cNvSpPr>
            <a:spLocks noGrp="1"/>
          </p:cNvSpPr>
          <p:nvPr>
            <p:ph type="ctrTitle"/>
          </p:nvPr>
        </p:nvSpPr>
        <p:spPr>
          <a:xfrm>
            <a:off x="415724" y="2381659"/>
            <a:ext cx="11360551" cy="2387600"/>
          </a:xfrm>
        </p:spPr>
        <p:txBody>
          <a:bodyPr>
            <a:normAutofit fontScale="90000"/>
          </a:bodyPr>
          <a:lstStyle/>
          <a:p>
            <a:r>
              <a:rPr lang="en-US">
                <a:latin typeface="Franklin Gothic Heavy" panose="020B0903020102020204" pitchFamily="34" charset="0"/>
              </a:rPr>
              <a:t>Empower tweens and their families around equitable STEAM learning and career paths</a:t>
            </a:r>
          </a:p>
        </p:txBody>
      </p:sp>
    </p:spTree>
    <p:extLst>
      <p:ext uri="{BB962C8B-B14F-4D97-AF65-F5344CB8AC3E}">
        <p14:creationId xmlns:p14="http://schemas.microsoft.com/office/powerpoint/2010/main" val="2252705498"/>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ustom Design">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Fulbright2">
      <a:dk1>
        <a:sysClr val="windowText" lastClr="000000"/>
      </a:dk1>
      <a:lt1>
        <a:sysClr val="window" lastClr="FFFFFF"/>
      </a:lt1>
      <a:dk2>
        <a:srgbClr val="323232"/>
      </a:dk2>
      <a:lt2>
        <a:srgbClr val="C7C9C7"/>
      </a:lt2>
      <a:accent1>
        <a:srgbClr val="FF8200"/>
      </a:accent1>
      <a:accent2>
        <a:srgbClr val="BF0D3E"/>
      </a:accent2>
      <a:accent3>
        <a:srgbClr val="007398"/>
      </a:accent3>
      <a:accent4>
        <a:srgbClr val="4E8542"/>
      </a:accent4>
      <a:accent5>
        <a:srgbClr val="565294"/>
      </a:accent5>
      <a:accent6>
        <a:srgbClr val="003DA5"/>
      </a:accent6>
      <a:hlink>
        <a:srgbClr val="00A9E0"/>
      </a:hlink>
      <a:folHlink>
        <a:srgbClr val="00A9E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White Base">
  <a:themeElements>
    <a:clrScheme name="Fulbright 2019">
      <a:dk1>
        <a:srgbClr val="000000"/>
      </a:dk1>
      <a:lt1>
        <a:srgbClr val="FFFFFF"/>
      </a:lt1>
      <a:dk2>
        <a:srgbClr val="C7C9C7"/>
      </a:dk2>
      <a:lt2>
        <a:srgbClr val="707372"/>
      </a:lt2>
      <a:accent1>
        <a:srgbClr val="DC4405"/>
      </a:accent1>
      <a:accent2>
        <a:srgbClr val="115E67"/>
      </a:accent2>
      <a:accent3>
        <a:srgbClr val="002B49"/>
      </a:accent3>
      <a:accent4>
        <a:srgbClr val="007398"/>
      </a:accent4>
      <a:accent5>
        <a:srgbClr val="4BACC6"/>
      </a:accent5>
      <a:accent6>
        <a:srgbClr val="FF8200"/>
      </a:accent6>
      <a:hlink>
        <a:srgbClr val="003DA5"/>
      </a:hlink>
      <a:folHlink>
        <a:srgbClr val="003D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C8999599975C4CB1B726DB903ADEAE" ma:contentTypeVersion="12" ma:contentTypeDescription="Create a new document." ma:contentTypeScope="" ma:versionID="1fa2982fec00becd9e4f603072f84d5c">
  <xsd:schema xmlns:xsd="http://www.w3.org/2001/XMLSchema" xmlns:xs="http://www.w3.org/2001/XMLSchema" xmlns:p="http://schemas.microsoft.com/office/2006/metadata/properties" xmlns:ns2="760c908e-b7b0-4d4d-85b3-2bd8c260e5c5" xmlns:ns3="6d9a5d2d-45f9-4203-b18a-3cdec1ad08e8" targetNamespace="http://schemas.microsoft.com/office/2006/metadata/properties" ma:root="true" ma:fieldsID="31ba9dd39828224dc1d70d1a033f23e4" ns2:_="" ns3:_="">
    <xsd:import namespace="760c908e-b7b0-4d4d-85b3-2bd8c260e5c5"/>
    <xsd:import namespace="6d9a5d2d-45f9-4203-b18a-3cdec1ad08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c908e-b7b0-4d4d-85b3-2bd8c260e5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9a5d2d-45f9-4203-b18a-3cdec1ad08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64477E-1B5C-4BAD-958A-AD6D99371A30}">
  <ds:schemaRefs>
    <ds:schemaRef ds:uri="http://purl.org/dc/terms/"/>
    <ds:schemaRef ds:uri="6d9a5d2d-45f9-4203-b18a-3cdec1ad08e8"/>
    <ds:schemaRef ds:uri="http://purl.org/dc/dcmitype/"/>
    <ds:schemaRef ds:uri="http://schemas.microsoft.com/office/infopath/2007/PartnerControls"/>
    <ds:schemaRef ds:uri="760c908e-b7b0-4d4d-85b3-2bd8c260e5c5"/>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B192014-2D24-490E-9FD7-67688AD99EE8}">
  <ds:schemaRefs>
    <ds:schemaRef ds:uri="6d9a5d2d-45f9-4203-b18a-3cdec1ad08e8"/>
    <ds:schemaRef ds:uri="760c908e-b7b0-4d4d-85b3-2bd8c260e5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A8B9C5F-ED7E-417D-8CF9-736561DE4D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TotalTime>
  <Words>3090</Words>
  <Application>Microsoft Office PowerPoint</Application>
  <PresentationFormat>Widescreen</PresentationFormat>
  <Paragraphs>229</Paragraphs>
  <Slides>37</Slides>
  <Notes>18</Notes>
  <HiddenSlides>5</HiddenSlides>
  <MMClips>0</MMClips>
  <ScaleCrop>false</ScaleCrop>
  <HeadingPairs>
    <vt:vector size="6" baseType="variant">
      <vt:variant>
        <vt:lpstr>Fonts Used</vt:lpstr>
      </vt:variant>
      <vt:variant>
        <vt:i4>17</vt:i4>
      </vt:variant>
      <vt:variant>
        <vt:lpstr>Theme</vt:lpstr>
      </vt:variant>
      <vt:variant>
        <vt:i4>11</vt:i4>
      </vt:variant>
      <vt:variant>
        <vt:lpstr>Slide Titles</vt:lpstr>
      </vt:variant>
      <vt:variant>
        <vt:i4>37</vt:i4>
      </vt:variant>
    </vt:vector>
  </HeadingPairs>
  <TitlesOfParts>
    <vt:vector size="65" baseType="lpstr">
      <vt:lpstr>Arial</vt:lpstr>
      <vt:lpstr>Britannic Bold</vt:lpstr>
      <vt:lpstr>Calibri</vt:lpstr>
      <vt:lpstr>Calibri Light</vt:lpstr>
      <vt:lpstr>Century Gothic</vt:lpstr>
      <vt:lpstr>Courier New</vt:lpstr>
      <vt:lpstr>Franklin Gothic Book</vt:lpstr>
      <vt:lpstr>Franklin Gothic Heavy</vt:lpstr>
      <vt:lpstr>Franklin Gothic Medium</vt:lpstr>
      <vt:lpstr>Helvetica</vt:lpstr>
      <vt:lpstr>Mark OT Book</vt:lpstr>
      <vt:lpstr>Noto Sans Symbols</vt:lpstr>
      <vt:lpstr>Nunito</vt:lpstr>
      <vt:lpstr>Segoe UI Black</vt:lpstr>
      <vt:lpstr>Showcard Gothic</vt:lpstr>
      <vt:lpstr>Trebuchet MS</vt:lpstr>
      <vt:lpstr>Wingdings 3</vt:lpstr>
      <vt:lpstr>3_Office Theme</vt:lpstr>
      <vt:lpstr>3_Custom Design</vt:lpstr>
      <vt:lpstr>5_Custom Design</vt:lpstr>
      <vt:lpstr>2_Custom Design</vt:lpstr>
      <vt:lpstr>1_Custom Design</vt:lpstr>
      <vt:lpstr>1_Custom Design</vt:lpstr>
      <vt:lpstr>4_Custom Design</vt:lpstr>
      <vt:lpstr>1_White Base</vt:lpstr>
      <vt:lpstr>6_Custom Design</vt:lpstr>
      <vt:lpstr>Shift</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Empower tweens and their families around equitable STEAM learning and career paths</vt:lpstr>
      <vt:lpstr>Collaborate and co-create with Latino* populations</vt:lpstr>
      <vt:lpstr>Advancing Informal STEM Learning</vt:lpstr>
      <vt:lpstr>Share what we are discovering about STEAM learning and community collaboration</vt:lpstr>
      <vt:lpstr>Learn how library workers can more effectively support tween interest and persistence in STEAM learning in their rural communities.  </vt:lpstr>
      <vt:lpstr>STEAM Equity Preconference Workshop</vt:lpstr>
      <vt:lpstr>Community Dialogues</vt:lpstr>
      <vt:lpstr>Cultural Responsiveness -Definitions </vt:lpstr>
      <vt:lpstr>Cultural Responsiveness - Definitions </vt:lpstr>
      <vt:lpstr>PowerPoint Presentation</vt:lpstr>
      <vt:lpstr>What is Cultural Responsiveness to you?</vt:lpstr>
      <vt:lpstr>Why is Cultural Responsiveness important? </vt:lpstr>
      <vt:lpstr>Latino/Latina - Definition </vt:lpstr>
      <vt:lpstr>Latinx - Definition </vt:lpstr>
      <vt:lpstr>Culturally Responsive Program</vt:lpstr>
      <vt:lpstr>Culturally Responsive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Ratcliffe</dc:creator>
  <cp:lastModifiedBy>Claire Ratcliffe</cp:lastModifiedBy>
  <cp:revision>1</cp:revision>
  <dcterms:created xsi:type="dcterms:W3CDTF">2020-09-14T17:35:35Z</dcterms:created>
  <dcterms:modified xsi:type="dcterms:W3CDTF">2020-09-15T20:25:43Z</dcterms:modified>
</cp:coreProperties>
</file>