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Lato" panose="020B0604020202020204" charset="0"/>
      <p:regular r:id="rId27"/>
      <p:bold r:id="rId28"/>
      <p:italic r:id="rId29"/>
      <p:boldItalic r:id="rId30"/>
    </p:embeddedFont>
    <p:embeddedFont>
      <p:font typeface="Lato Light" panose="020B0604020202020204" charset="0"/>
      <p:regular r:id="rId31"/>
      <p:bold r:id="rId32"/>
      <p:italic r:id="rId33"/>
      <p:boldItalic r:id="rId34"/>
    </p:embeddedFont>
    <p:embeddedFont>
      <p:font typeface="Merriweather" panose="020B0604020202020204" charset="0"/>
      <p:regular r:id="rId35"/>
      <p:bold r:id="rId36"/>
      <p:italic r:id="rId37"/>
      <p:boldItalic r:id="rId38"/>
    </p:embeddedFont>
    <p:embeddedFont>
      <p:font typeface="Merriweather Black" panose="020B0604020202020204" charset="0"/>
      <p:bold r:id="rId39"/>
      <p:boldItalic r:id="rId40"/>
    </p:embeddedFont>
    <p:embeddedFont>
      <p:font typeface="Merriweather Light" panose="020B0604020202020204" charset="0"/>
      <p:regular r:id="rId41"/>
      <p:bold r:id="rId42"/>
      <p:italic r:id="rId43"/>
      <p:boldItalic r:id="rId44"/>
    </p:embeddedFont>
    <p:embeddedFont>
      <p:font typeface="Old Standard TT" panose="020B0604020202020204" charset="0"/>
      <p:regular r:id="rId45"/>
      <p:bold r:id="rId46"/>
      <p:italic r:id="rId47"/>
    </p:embeddedFont>
    <p:embeddedFont>
      <p:font typeface="Oswald" panose="020B0604020202020204" charset="0"/>
      <p:regular r:id="rId48"/>
      <p:bold r:id="rId49"/>
    </p:embeddedFont>
    <p:embeddedFont>
      <p:font typeface="Roboto" panose="020B0604020202020204" charset="0"/>
      <p:regular r:id="rId50"/>
      <p:bold r:id="rId51"/>
      <p:italic r:id="rId52"/>
      <p:boldItalic r:id="rId53"/>
    </p:embeddedFont>
    <p:embeddedFont>
      <p:font typeface="Source Code Pro"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sorterViewPr>
    <p:cViewPr>
      <p:scale>
        <a:sx n="100" d="100"/>
        <a:sy n="100" d="100"/>
      </p:scale>
      <p:origin x="0" y="-576"/>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font" Target="fonts/font3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font" Target="fonts/font19.fntdata"/><Relationship Id="rId54" Type="http://schemas.openxmlformats.org/officeDocument/2006/relationships/font" Target="fonts/font3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font" Target="fonts/font31.fntdata"/><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 Id="rId57" Type="http://schemas.openxmlformats.org/officeDocument/2006/relationships/font" Target="fonts/font35.fntdata"/><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font" Target="fonts/font30.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56" Type="http://schemas.openxmlformats.org/officeDocument/2006/relationships/font" Target="fonts/font34.fntdata"/><Relationship Id="rId8" Type="http://schemas.openxmlformats.org/officeDocument/2006/relationships/slide" Target="slides/slide6.xml"/><Relationship Id="rId51" Type="http://schemas.openxmlformats.org/officeDocument/2006/relationships/font" Target="fonts/font2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bc.ca/news/world/national-us-midterm-elections-bots-trolls-fake-news-1.486325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XYoNjGcT-4Q&amp;t=139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youtube.com/watch?v=NN8DO-Xv9wA"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f942563a2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f942563a2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a:t>Welcome!</a:t>
            </a:r>
          </a:p>
          <a:p>
            <a:br>
              <a:rPr lang="en-US" dirty="0"/>
            </a:br>
            <a:r>
              <a:rPr lang="en-US" dirty="0"/>
              <a:t>I’m Diana Laughlin, on the Program Team at Estes Valley Library. </a:t>
            </a:r>
          </a:p>
          <a:p>
            <a:br>
              <a:rPr lang="en-US" dirty="0"/>
            </a:br>
            <a:r>
              <a:rPr lang="en-US" dirty="0"/>
              <a:t>This morning, we’ll practice our news literacy skills.</a:t>
            </a:r>
          </a:p>
          <a:p>
            <a:br>
              <a:rPr lang="en-US" dirty="0"/>
            </a:br>
            <a:r>
              <a:rPr lang="en-US" dirty="0"/>
              <a:t>I’m going to give you some challenges during the class to check your ability to spot fake news. It’s harder than you think!</a:t>
            </a:r>
          </a:p>
          <a:p>
            <a:br>
              <a:rPr lang="en-US" dirty="0"/>
            </a:br>
            <a:r>
              <a:rPr lang="en-US" dirty="0"/>
              <a:t>I want to acknowledge that this is a politically charged topic. The library’s goal is to offer an opportunity for education and civil dialog. We all know that there are a variety of viewpoints in the room, and that’s a good thing. So, while we may not all share the same opinions, we can all agree to be respectful of different viewpoints. </a:t>
            </a:r>
          </a:p>
          <a:p>
            <a:endParaRPr lang="en-US" dirty="0"/>
          </a:p>
          <a:p>
            <a:r>
              <a:rPr lang="en-US" dirty="0"/>
              <a:t>Use Slido.com, or other polling tool, to ask:</a:t>
            </a:r>
          </a:p>
          <a:p>
            <a:r>
              <a:rPr lang="en-US" dirty="0"/>
              <a:t>	What concerns you about fake news? (select all that apply)</a:t>
            </a:r>
          </a:p>
          <a:p>
            <a:r>
              <a:rPr lang="en-US" dirty="0"/>
              <a:t>		News outlets are more biased than balanced</a:t>
            </a:r>
          </a:p>
          <a:p>
            <a:r>
              <a:rPr lang="en-US" dirty="0"/>
              <a:t>		People get tricked by false information</a:t>
            </a:r>
          </a:p>
          <a:p>
            <a:r>
              <a:rPr lang="en-US" dirty="0"/>
              <a:t>		Threat to national security</a:t>
            </a:r>
          </a:p>
          <a:p>
            <a:r>
              <a:rPr lang="en-US" dirty="0"/>
              <a:t>		No one is held accountable for misinformation</a:t>
            </a:r>
          </a:p>
          <a:p>
            <a:br>
              <a:rPr lang="en-US" dirty="0"/>
            </a:br>
            <a:endParaRPr dirty="0"/>
          </a:p>
        </p:txBody>
      </p:sp>
      <p:sp>
        <p:nvSpPr>
          <p:cNvPr id="125" name="Google Shape;125;g3f942563a2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e813e27df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e813e27df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video is attached as a separate file</a:t>
            </a:r>
          </a:p>
          <a:p>
            <a:pPr marL="0" lvl="0" indent="0" algn="l" rtl="0">
              <a:spcBef>
                <a:spcPts val="0"/>
              </a:spcBef>
              <a:spcAft>
                <a:spcPts val="0"/>
              </a:spcAft>
              <a:buNone/>
            </a:pPr>
            <a:endParaRPr lang="en-US" dirty="0"/>
          </a:p>
          <a:p>
            <a:r>
              <a:rPr lang="en-US" dirty="0"/>
              <a:t>Are the facts cherry picked to misrepresent information?</a:t>
            </a:r>
          </a:p>
          <a:p>
            <a:br>
              <a:rPr lang="en-US" dirty="0"/>
            </a:br>
            <a:r>
              <a:rPr lang="en-US" dirty="0"/>
              <a:t>Trevor Noah Daily Show during 2016 presidential campaign</a:t>
            </a:r>
          </a:p>
          <a:p>
            <a:r>
              <a:rPr lang="en-US" dirty="0"/>
              <a:t>Points out misrepresentation of media on both sides of political spectrum</a:t>
            </a:r>
          </a:p>
          <a:p>
            <a:r>
              <a:rPr lang="en-US" dirty="0"/>
              <a:t>We realize as a source the Daily Show is left of center. And host takes a couple of jabs at President Trump. Great example of the media cherry-picking evidence rather than presenting complete facts in context.</a:t>
            </a:r>
          </a:p>
          <a:p>
            <a:br>
              <a:rPr lang="en-US" dirty="0"/>
            </a:br>
            <a:r>
              <a:rPr lang="en-US" dirty="0"/>
              <a:t>Examples of hearing a headline and not reading the complete article. Media is guilty of this as much as individuals.</a:t>
            </a:r>
          </a:p>
          <a:p>
            <a:br>
              <a:rPr lang="en-US" dirty="0"/>
            </a:br>
            <a:endParaRPr dirty="0"/>
          </a:p>
        </p:txBody>
      </p:sp>
      <p:sp>
        <p:nvSpPr>
          <p:cNvPr id="198" name="Google Shape;198;g3e813e27df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6bb62087e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6bb62087e_0_1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a:t>Speaking of elections, you might recall hearing that Russia potentially manipulated the 2016 Presidential election. Here’s what happened.</a:t>
            </a:r>
          </a:p>
          <a:p>
            <a:r>
              <a:rPr lang="en-US" dirty="0"/>
              <a:t>Add</a:t>
            </a:r>
            <a:r>
              <a:rPr lang="en-US" u="sng" dirty="0">
                <a:hlinkClick r:id="rId3"/>
              </a:rPr>
              <a:t> explanation of bots in 2016</a:t>
            </a:r>
            <a:r>
              <a:rPr lang="en-US" dirty="0"/>
              <a:t> presidential election and 2018 mid-terms from Canadian Broadcasting Corporation scroll down for 6 minute video</a:t>
            </a:r>
          </a:p>
          <a:p>
            <a:br>
              <a:rPr lang="en-US" dirty="0"/>
            </a:br>
            <a:r>
              <a:rPr lang="en-US" dirty="0"/>
              <a:t>Let’s remember this in the 2020 election. Who can vote in November?</a:t>
            </a:r>
          </a:p>
          <a:p>
            <a:br>
              <a:rPr lang="en-US" dirty="0"/>
            </a:br>
            <a:endParaRPr dirty="0"/>
          </a:p>
        </p:txBody>
      </p:sp>
      <p:sp>
        <p:nvSpPr>
          <p:cNvPr id="205" name="Google Shape;205;g46bb62087e_0_1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e813e27df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e813e27df_0_122:notes"/>
          <p:cNvSpPr txBox="1">
            <a:spLocks noGrp="1"/>
          </p:cNvSpPr>
          <p:nvPr>
            <p:ph type="body" idx="1"/>
          </p:nvPr>
        </p:nvSpPr>
        <p:spPr>
          <a:xfrm>
            <a:off x="685800" y="4229100"/>
            <a:ext cx="5486400" cy="3772050"/>
          </a:xfrm>
          <a:prstGeom prst="rect">
            <a:avLst/>
          </a:prstGeom>
        </p:spPr>
        <p:txBody>
          <a:bodyPr spcFirstLastPara="1" wrap="square" lIns="91425" tIns="45700" rIns="91425" bIns="45700" anchor="t" anchorCtr="0">
            <a:noAutofit/>
          </a:bodyPr>
          <a:lstStyle/>
          <a:p>
            <a:r>
              <a:rPr lang="en-US" dirty="0"/>
              <a:t>Facebook article comparison</a:t>
            </a:r>
          </a:p>
          <a:p>
            <a:r>
              <a:rPr lang="en-US" dirty="0"/>
              <a:t>What can you tell me about how these two posts are similar and different?</a:t>
            </a:r>
          </a:p>
          <a:p>
            <a:r>
              <a:rPr lang="en-US" dirty="0"/>
              <a:t>Talk to the person next to you for 5 </a:t>
            </a:r>
            <a:r>
              <a:rPr lang="en-US" dirty="0" err="1"/>
              <a:t>mins</a:t>
            </a:r>
            <a:r>
              <a:rPr lang="en-US" dirty="0"/>
              <a:t>, then we’ll share out to the group.</a:t>
            </a:r>
          </a:p>
          <a:p>
            <a:r>
              <a:rPr lang="en-US" dirty="0"/>
              <a:t>Both have good pictures and clear text</a:t>
            </a:r>
          </a:p>
          <a:p>
            <a:pPr fontAlgn="base"/>
            <a:r>
              <a:rPr lang="en-US" dirty="0"/>
              <a:t>Opinion piece directly from a reputable conservative news outlet. This content exists because the news outlet writes articles. On my feed because I liked the news outlet.</a:t>
            </a:r>
          </a:p>
          <a:p>
            <a:pPr fontAlgn="base"/>
            <a:r>
              <a:rPr lang="en-US" dirty="0"/>
              <a:t>Quasi social science article from an unreliable source for entertainment. This content exists because clicks = ad revenue. On my feed because a friend shared it.</a:t>
            </a:r>
          </a:p>
          <a:p>
            <a:br>
              <a:rPr lang="en-US" dirty="0"/>
            </a:br>
            <a:r>
              <a:rPr lang="en-US" dirty="0"/>
              <a:t>Curiousmindmagazine.com</a:t>
            </a:r>
          </a:p>
          <a:p>
            <a:r>
              <a:rPr lang="en-US" dirty="0"/>
              <a:t>Copyright out of date</a:t>
            </a:r>
          </a:p>
          <a:p>
            <a:r>
              <a:rPr lang="en-US" dirty="0"/>
              <a:t>About Us = has ads</a:t>
            </a:r>
          </a:p>
          <a:p>
            <a:r>
              <a:rPr lang="en-US" dirty="0"/>
              <a:t>Contact Us = no contact info = no transparency </a:t>
            </a:r>
          </a:p>
          <a:p>
            <a:br>
              <a:rPr lang="en-US" dirty="0"/>
            </a:br>
            <a:r>
              <a:rPr lang="en-US" dirty="0"/>
              <a:t>If you like these articles, no problem! Feel free to enjoy them. Just take a moment to appreciate that the content is for entertainment. It’s not science and it’s not news.</a:t>
            </a:r>
          </a:p>
          <a:p>
            <a:br>
              <a:rPr lang="en-US" dirty="0"/>
            </a:br>
            <a:r>
              <a:rPr lang="en-US" dirty="0"/>
              <a:t>Which one will people be more likely to click on or share?</a:t>
            </a:r>
          </a:p>
          <a:p>
            <a:r>
              <a:rPr lang="en-US" dirty="0"/>
              <a:t>Which will people read? Neither 60% share without reading -Columbia University</a:t>
            </a:r>
          </a:p>
          <a:p>
            <a:r>
              <a:rPr lang="en-US" dirty="0"/>
              <a:t>Columbia University and the French National Institute, 59 percent of links shared on social media have never actually been clicked: In other words, most people appear to retweet news without ever reading it.</a:t>
            </a:r>
          </a:p>
          <a:p>
            <a:br>
              <a:rPr lang="en-US" dirty="0"/>
            </a:br>
            <a:endParaRPr dirty="0"/>
          </a:p>
        </p:txBody>
      </p:sp>
      <p:sp>
        <p:nvSpPr>
          <p:cNvPr id="213" name="Google Shape;213;g3e813e27df_0_1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e813e27df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e813e27df_0_1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a:t>The danger of filter bubbles on Google searches and Facebook feed</a:t>
            </a:r>
          </a:p>
          <a:p>
            <a:br>
              <a:rPr lang="en-US" dirty="0"/>
            </a:br>
            <a:r>
              <a:rPr lang="en-US" dirty="0"/>
              <a:t>Takeaway = go out of your way to consume a wide variety of viewpoints of the news. Read across the aisle and check international news</a:t>
            </a:r>
          </a:p>
          <a:p>
            <a:endParaRPr lang="en-US" dirty="0"/>
          </a:p>
          <a:p>
            <a:r>
              <a:rPr lang="en-US" dirty="0"/>
              <a:t>Stop video at 4 </a:t>
            </a:r>
            <a:r>
              <a:rPr lang="en-US" dirty="0" err="1"/>
              <a:t>mins</a:t>
            </a:r>
            <a:endParaRPr lang="en-US" dirty="0"/>
          </a:p>
          <a:p>
            <a:r>
              <a:rPr lang="en-US" dirty="0"/>
              <a:t>Concern is the internet as presented to me is not unbiased. It’s my bias. I have to go out of my way to find information that doesn’t agree with my bias.</a:t>
            </a:r>
          </a:p>
          <a:p>
            <a:br>
              <a:rPr lang="en-US" dirty="0"/>
            </a:br>
            <a:r>
              <a:rPr lang="en-US" dirty="0"/>
              <a:t>Check 3 news outlets. Intentionally check outlets that lean to other side of political spectrum.</a:t>
            </a:r>
          </a:p>
          <a:p>
            <a:br>
              <a:rPr lang="en-US" dirty="0"/>
            </a:br>
            <a:r>
              <a:rPr lang="en-US" dirty="0"/>
              <a:t>Pass out the Media Bias Chart - this is a tool to seek out balanced, high quality information.</a:t>
            </a:r>
          </a:p>
          <a:p>
            <a:br>
              <a:rPr lang="en-US" dirty="0"/>
            </a:br>
            <a:endParaRPr dirty="0"/>
          </a:p>
        </p:txBody>
      </p:sp>
      <p:sp>
        <p:nvSpPr>
          <p:cNvPr id="222" name="Google Shape;222;g3e813e27df_0_1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6bb62087e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6bb62087e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a:t>I demo first round, then audience can play a few rounds on their own or with a friend</a:t>
            </a:r>
          </a:p>
          <a:p>
            <a:br>
              <a:rPr lang="en-US" dirty="0"/>
            </a:br>
            <a:endParaRPr dirty="0"/>
          </a:p>
        </p:txBody>
      </p:sp>
      <p:sp>
        <p:nvSpPr>
          <p:cNvPr id="231" name="Google Shape;231;g46bb62087e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6bb62087e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6bb62087e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a:t>Denver International Airport conspiracies- compare 2 videos, talk with partner</a:t>
            </a:r>
          </a:p>
          <a:p>
            <a:pPr fontAlgn="base"/>
            <a:r>
              <a:rPr lang="en-US" dirty="0"/>
              <a:t>Is it news, advertising, or entertainment? “Journalism is defined as a process of verification that aims to confirm or establish facts.”</a:t>
            </a:r>
          </a:p>
          <a:p>
            <a:pPr fontAlgn="base"/>
            <a:r>
              <a:rPr lang="en-US" dirty="0"/>
              <a:t>What is the quality of the evidence?</a:t>
            </a:r>
          </a:p>
          <a:p>
            <a:pPr fontAlgn="base"/>
            <a:r>
              <a:rPr lang="en-US" dirty="0"/>
              <a:t>What sources are used?</a:t>
            </a:r>
          </a:p>
          <a:p>
            <a:pPr fontAlgn="base"/>
            <a:r>
              <a:rPr lang="en-US" dirty="0"/>
              <a:t>Is the story fair?</a:t>
            </a:r>
          </a:p>
          <a:p>
            <a:pPr fontAlgn="base"/>
            <a:r>
              <a:rPr lang="en-US" dirty="0"/>
              <a:t>What information is missing?</a:t>
            </a:r>
          </a:p>
          <a:p>
            <a:br>
              <a:rPr lang="en-US" dirty="0"/>
            </a:br>
            <a:r>
              <a:rPr lang="en-US" dirty="0"/>
              <a:t>What is the outlet? Do we know if it’s reputable?</a:t>
            </a:r>
          </a:p>
          <a:p>
            <a:r>
              <a:rPr lang="en-US" dirty="0" err="1"/>
              <a:t>BuzzFeed</a:t>
            </a:r>
            <a:r>
              <a:rPr lang="en-US" dirty="0"/>
              <a:t>- “An employee reported,” “supposedly,” DIA volunteer, stock photos. Indirect evidence, anecdotal evidence. “These are facts”</a:t>
            </a:r>
          </a:p>
          <a:p>
            <a:br>
              <a:rPr lang="en-US" dirty="0"/>
            </a:br>
            <a:r>
              <a:rPr lang="en-US" dirty="0"/>
              <a:t>Channel 9 News- direct evidence</a:t>
            </a:r>
          </a:p>
          <a:p>
            <a:br>
              <a:rPr lang="en-US" dirty="0"/>
            </a:br>
            <a:r>
              <a:rPr lang="en-US" dirty="0"/>
              <a:t>Raise your hand: which video do you think has more views?</a:t>
            </a:r>
          </a:p>
          <a:p>
            <a:r>
              <a:rPr lang="en-US" u="sng" dirty="0">
                <a:hlinkClick r:id="rId3"/>
              </a:rPr>
              <a:t>Channel 9 News</a:t>
            </a:r>
            <a:r>
              <a:rPr lang="en-US" dirty="0"/>
              <a:t> 3,000 views</a:t>
            </a:r>
          </a:p>
          <a:p>
            <a:r>
              <a:rPr lang="en-US" u="sng" dirty="0" err="1">
                <a:hlinkClick r:id="rId4"/>
              </a:rPr>
              <a:t>BuzzFeed</a:t>
            </a:r>
            <a:r>
              <a:rPr lang="en-US" dirty="0"/>
              <a:t> has 2 million views</a:t>
            </a:r>
            <a:endParaRPr dirty="0"/>
          </a:p>
        </p:txBody>
      </p:sp>
      <p:sp>
        <p:nvSpPr>
          <p:cNvPr id="237" name="Google Shape;237;g46bb62087e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6bb62087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6bb62087e_0_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6bb62087e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46bb62087e_0_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6bb62087e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6bb62087e_0_1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a:t>Conclusion:</a:t>
            </a:r>
          </a:p>
          <a:p>
            <a:br>
              <a:rPr lang="en-US" dirty="0"/>
            </a:br>
            <a:r>
              <a:rPr lang="en-US" dirty="0"/>
              <a:t>How do we apply these critical judgement skills to our news consumption going forward?</a:t>
            </a:r>
          </a:p>
          <a:p>
            <a:br>
              <a:rPr lang="en-US" dirty="0"/>
            </a:br>
            <a:r>
              <a:rPr lang="en-US" dirty="0"/>
              <a:t>It could be fake.</a:t>
            </a:r>
          </a:p>
          <a:p>
            <a:br>
              <a:rPr lang="en-US" dirty="0"/>
            </a:br>
            <a:r>
              <a:rPr lang="en-US" dirty="0"/>
              <a:t>The news could have gotten it wrong.</a:t>
            </a:r>
          </a:p>
          <a:p>
            <a:br>
              <a:rPr lang="en-US" dirty="0"/>
            </a:br>
            <a:r>
              <a:rPr lang="en-US" dirty="0"/>
              <a:t>Research by checking multiple outlets. Read across the aisle.</a:t>
            </a:r>
          </a:p>
          <a:p>
            <a:br>
              <a:rPr lang="en-US" dirty="0"/>
            </a:br>
            <a:r>
              <a:rPr lang="en-US" dirty="0"/>
              <a:t>Pay for your news- support good journalism</a:t>
            </a:r>
          </a:p>
          <a:p>
            <a:br>
              <a:rPr lang="en-US" dirty="0"/>
            </a:br>
            <a:r>
              <a:rPr lang="en-US" dirty="0"/>
              <a:t>Facebook news feed “I don’t check the news on FB so I’m not at risk.” Risk of manipulation: filter bubble, algorithm, my friend shares something I like and I read just the headline then share it too</a:t>
            </a:r>
          </a:p>
          <a:p>
            <a:br>
              <a:rPr lang="en-US" dirty="0"/>
            </a:br>
            <a:r>
              <a:rPr lang="en-US" dirty="0"/>
              <a:t>Share only if you read the whole article and checked it against other sources</a:t>
            </a:r>
          </a:p>
          <a:p>
            <a:br>
              <a:rPr lang="en-US" dirty="0"/>
            </a:br>
            <a:endParaRPr dirty="0"/>
          </a:p>
        </p:txBody>
      </p:sp>
      <p:sp>
        <p:nvSpPr>
          <p:cNvPr id="256" name="Google Shape;256;g46bb62087e_0_1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6bb62087e_0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6bb62087e_0_1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4" name="Google Shape;264;g46bb62087e_0_1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e813e27df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e813e27df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a:t>Format:</a:t>
            </a:r>
          </a:p>
          <a:p>
            <a:r>
              <a:rPr lang="en-US" dirty="0"/>
              <a:t>Present skills for critical judgement of news sources. </a:t>
            </a:r>
          </a:p>
          <a:p>
            <a:br>
              <a:rPr lang="en-US" dirty="0"/>
            </a:br>
            <a:r>
              <a:rPr lang="en-US" dirty="0"/>
              <a:t>Goal = ability to identify fake news.</a:t>
            </a:r>
          </a:p>
          <a:p>
            <a:br>
              <a:rPr lang="en-US" dirty="0"/>
            </a:br>
            <a:r>
              <a:rPr lang="en-US" dirty="0"/>
              <a:t>Show some videos, discuss with person next to you, play Fake News game, resources on Library website.</a:t>
            </a:r>
          </a:p>
          <a:p>
            <a:br>
              <a:rPr lang="en-US" dirty="0"/>
            </a:br>
            <a:endParaRPr dirty="0"/>
          </a:p>
        </p:txBody>
      </p:sp>
      <p:sp>
        <p:nvSpPr>
          <p:cNvPr id="135" name="Google Shape;135;g3e813e27df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e813e27df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e813e27df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r>
              <a:rPr lang="en-US" dirty="0"/>
              <a:t>We’ll practice evaluating the news from all 3 sources during today’s class: print, television, and internet.</a:t>
            </a:r>
            <a:endParaRPr dirty="0"/>
          </a:p>
        </p:txBody>
      </p:sp>
      <p:sp>
        <p:nvSpPr>
          <p:cNvPr id="142" name="Google Shape;142;g3e813e27df_0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f942563a2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f942563a2_0_1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a:t>More often now, citizens are the sources of news (i.e. cell phone video at a protest) and producers of news (anyone can create a website, write blog article, post video on YouTube)</a:t>
            </a:r>
          </a:p>
          <a:p>
            <a:pPr fontAlgn="base"/>
            <a:r>
              <a:rPr lang="en-US" dirty="0"/>
              <a:t>= empowers us as citizens to report local, emotional events which might be overlooked or misrepresented by legacy news outlets. The news we view is longer limited by the “gatekeepers” of a small group of outlets: CBS was 1st, then ABC, NBC...Fox, CNN...</a:t>
            </a:r>
          </a:p>
          <a:p>
            <a:pPr fontAlgn="base"/>
            <a:r>
              <a:rPr lang="en-US" dirty="0"/>
              <a:t>= not in context, not fact-checked by a news team or newsroom editor, not vetted, information overload, can’t accept at face-value must research outlet and compare to 3 others. Just because it’s a good looking website, doesn’t mean it’s true.</a:t>
            </a:r>
          </a:p>
          <a:p>
            <a:br>
              <a:rPr lang="en-US" dirty="0"/>
            </a:br>
            <a:r>
              <a:rPr lang="en-US" dirty="0"/>
              <a:t>New Media = blurred lines between news, opinion, advertising, satire, entertainment</a:t>
            </a:r>
          </a:p>
          <a:p>
            <a:br>
              <a:rPr lang="en-US" dirty="0"/>
            </a:br>
            <a:endParaRPr dirty="0"/>
          </a:p>
        </p:txBody>
      </p:sp>
      <p:sp>
        <p:nvSpPr>
          <p:cNvPr id="151" name="Google Shape;151;g3f942563a2_0_1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f942563a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f942563a2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a:t>News Literacy is important because:</a:t>
            </a:r>
          </a:p>
          <a:p>
            <a:r>
              <a:rPr lang="en-US" dirty="0"/>
              <a:t>People can’t tell the difference between ads,  articles, opinions, entertainment, and news and many don’t care.</a:t>
            </a:r>
          </a:p>
          <a:p>
            <a:br>
              <a:rPr lang="en-US" dirty="0"/>
            </a:br>
            <a:endParaRPr dirty="0"/>
          </a:p>
        </p:txBody>
      </p:sp>
      <p:sp>
        <p:nvSpPr>
          <p:cNvPr id="160" name="Google Shape;160;g3f942563a2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f942563a2_0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f942563a2_0_2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a:t>Journalists always seek the truth</a:t>
            </a:r>
          </a:p>
          <a:p>
            <a:br>
              <a:rPr lang="en-US" dirty="0"/>
            </a:br>
            <a:r>
              <a:rPr lang="en-US" dirty="0"/>
              <a:t>The problem is that today a story looks like news from a journalist, but it is really an ad, opinion, or entertainment. The writer is not following this ethic, but people assume that they are.</a:t>
            </a:r>
          </a:p>
          <a:p>
            <a:br>
              <a:rPr lang="en-US" dirty="0"/>
            </a:br>
            <a:endParaRPr dirty="0"/>
          </a:p>
        </p:txBody>
      </p:sp>
      <p:sp>
        <p:nvSpPr>
          <p:cNvPr id="167" name="Google Shape;167;g3f942563a2_0_2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6bb62087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6bb62087e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a:t>Here is an example of a Denver journalist pursuing truth in a very difficult topic: school shootings. February 2018 after Florida shooting.</a:t>
            </a:r>
          </a:p>
          <a:p>
            <a:br>
              <a:rPr lang="en-US" dirty="0"/>
            </a:br>
            <a:r>
              <a:rPr lang="en-US" dirty="0"/>
              <a:t>Kyle Clark with Channel 9 News Denver</a:t>
            </a:r>
          </a:p>
          <a:p>
            <a:r>
              <a:rPr lang="en-US" dirty="0"/>
              <a:t>Investigative journalism to seek the truth in data</a:t>
            </a:r>
          </a:p>
          <a:p>
            <a:br>
              <a:rPr lang="en-US" dirty="0"/>
            </a:br>
            <a:r>
              <a:rPr lang="en-US" dirty="0"/>
              <a:t>News reports what will gain viewers, such as “18 school shootings.” They don’t have time to fact check it, because if 1 outlet runs the story, they all have to run it. Kyle Clark is the only one who took the time to seek the truth and report it accurately.</a:t>
            </a:r>
          </a:p>
          <a:p>
            <a:br>
              <a:rPr lang="en-US" dirty="0"/>
            </a:br>
            <a:endParaRPr dirty="0"/>
          </a:p>
        </p:txBody>
      </p:sp>
      <p:sp>
        <p:nvSpPr>
          <p:cNvPr id="173" name="Google Shape;173;g46bb62087e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6bb62087e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6bb62087e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No video with this slide</a:t>
            </a:r>
          </a:p>
          <a:p>
            <a:pPr marL="0" lvl="0" indent="0" algn="l" rtl="0">
              <a:spcBef>
                <a:spcPts val="0"/>
              </a:spcBef>
              <a:spcAft>
                <a:spcPts val="0"/>
              </a:spcAft>
              <a:buNone/>
            </a:pPr>
            <a:endParaRPr lang="en-US" dirty="0"/>
          </a:p>
          <a:p>
            <a:r>
              <a:rPr lang="en-US" dirty="0"/>
              <a:t>The truth is under attack: </a:t>
            </a:r>
            <a:r>
              <a:rPr lang="en-US" dirty="0" err="1"/>
              <a:t>Photoshopped</a:t>
            </a:r>
            <a:r>
              <a:rPr lang="en-US" dirty="0"/>
              <a:t> photos are fake. Dubbing incorrect audio on videos. We can’t even believe what we see.</a:t>
            </a:r>
          </a:p>
          <a:p>
            <a:br>
              <a:rPr lang="en-US" dirty="0"/>
            </a:br>
            <a:r>
              <a:rPr lang="en-US" dirty="0"/>
              <a:t>People post </a:t>
            </a:r>
            <a:r>
              <a:rPr lang="en-US" dirty="0" err="1"/>
              <a:t>photoshopped</a:t>
            </a:r>
            <a:r>
              <a:rPr lang="en-US" dirty="0"/>
              <a:t> tweets to misrepresent other’s statements. </a:t>
            </a:r>
          </a:p>
          <a:p>
            <a:r>
              <a:rPr lang="en-US" dirty="0"/>
              <a:t>Raise your hand - who could create a fake Tweet? How long would it take you?</a:t>
            </a:r>
          </a:p>
          <a:p>
            <a:r>
              <a:rPr lang="en-US" dirty="0"/>
              <a:t>Raise your hand - who could spot a fake Tweet?</a:t>
            </a:r>
          </a:p>
          <a:p>
            <a:r>
              <a:rPr lang="en-US" dirty="0"/>
              <a:t>I could produce a </a:t>
            </a:r>
            <a:r>
              <a:rPr lang="en-US" dirty="0" err="1"/>
              <a:t>photoshopped</a:t>
            </a:r>
            <a:r>
              <a:rPr lang="en-US" dirty="0"/>
              <a:t> Tweet in 30 minutes. I wouldn’t be able to tell the difference if someone else did it.</a:t>
            </a:r>
          </a:p>
          <a:p>
            <a:br>
              <a:rPr lang="en-US" dirty="0"/>
            </a:br>
            <a:r>
              <a:rPr lang="en-US" dirty="0"/>
              <a:t>Stephen Colbert: “Truthiness = Something must be true because I believe it to be true.”</a:t>
            </a:r>
          </a:p>
          <a:p>
            <a:br>
              <a:rPr lang="en-US" dirty="0"/>
            </a:br>
            <a:r>
              <a:rPr lang="en-US" dirty="0"/>
              <a:t>Journalists and scientists do not believe in absolute truth. What we call “truth” changes as evidence accumulates.</a:t>
            </a:r>
          </a:p>
          <a:p>
            <a:r>
              <a:rPr lang="en-US" dirty="0"/>
              <a:t>“Truth” can change and new evidence reveals new insights.</a:t>
            </a:r>
          </a:p>
          <a:p>
            <a:br>
              <a:rPr lang="en-US" dirty="0"/>
            </a:br>
            <a:r>
              <a:rPr lang="en-US" dirty="0"/>
              <a:t>Classic example = Pluto</a:t>
            </a:r>
          </a:p>
          <a:p>
            <a:r>
              <a:rPr lang="en-US" dirty="0"/>
              <a:t>Raise your hand - is Pluto a planet?</a:t>
            </a:r>
          </a:p>
          <a:p>
            <a:r>
              <a:rPr lang="en-US" dirty="0"/>
              <a:t>Raise your hand - is Pluto not a planet?</a:t>
            </a:r>
          </a:p>
          <a:p>
            <a:r>
              <a:rPr lang="en-US" dirty="0"/>
              <a:t>The facts change, as we get more information.</a:t>
            </a:r>
          </a:p>
          <a:p>
            <a:br>
              <a:rPr lang="en-US" dirty="0"/>
            </a:br>
            <a:endParaRPr dirty="0"/>
          </a:p>
        </p:txBody>
      </p:sp>
      <p:sp>
        <p:nvSpPr>
          <p:cNvPr id="181" name="Google Shape;181;g46bb62087e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f942563a2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f942563a2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a:t>We have an example of a journalist not reporting the truth from the history of Estes Park.</a:t>
            </a:r>
          </a:p>
          <a:p>
            <a:br>
              <a:rPr lang="en-US" dirty="0"/>
            </a:br>
            <a:r>
              <a:rPr lang="en-US" dirty="0"/>
              <a:t>“Eve of Estes”</a:t>
            </a:r>
          </a:p>
          <a:p>
            <a:endParaRPr lang="en-US" dirty="0"/>
          </a:p>
          <a:p>
            <a:r>
              <a:rPr lang="en-US" dirty="0"/>
              <a:t>A publicity hoax by the Denver Post and RMNP described in book </a:t>
            </a:r>
            <a:r>
              <a:rPr lang="en-US" u="sng" dirty="0"/>
              <a:t>America’s Switzerland</a:t>
            </a:r>
            <a:r>
              <a:rPr lang="en-US" dirty="0"/>
              <a:t> by Estes Park Historian, Dr. James Pickering</a:t>
            </a:r>
          </a:p>
          <a:p>
            <a:br>
              <a:rPr lang="en-US" dirty="0"/>
            </a:br>
            <a:endParaRPr dirty="0"/>
          </a:p>
        </p:txBody>
      </p:sp>
      <p:sp>
        <p:nvSpPr>
          <p:cNvPr id="190" name="Google Shape;190;g3f942563a2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
          <p:cNvPicPr preferRelativeResize="0"/>
          <p:nvPr/>
        </p:nvPicPr>
        <p:blipFill>
          <a:blip r:embed="rId2">
            <a:alphaModFix/>
          </a:blip>
          <a:stretch>
            <a:fillRect/>
          </a:stretch>
        </p:blipFill>
        <p:spPr>
          <a:xfrm>
            <a:off x="-66675" y="5686425"/>
            <a:ext cx="12325350" cy="1190625"/>
          </a:xfrm>
          <a:prstGeom prst="rect">
            <a:avLst/>
          </a:prstGeom>
          <a:noFill/>
          <a:ln>
            <a:noFill/>
          </a:ln>
        </p:spPr>
      </p:pic>
      <p:sp>
        <p:nvSpPr>
          <p:cNvPr id="16" name="Google Shape;16;p2"/>
          <p:cNvSpPr txBox="1">
            <a:spLocks noGrp="1"/>
          </p:cNvSpPr>
          <p:nvPr>
            <p:ph type="title"/>
          </p:nvPr>
        </p:nvSpPr>
        <p:spPr>
          <a:xfrm>
            <a:off x="485775" y="1552575"/>
            <a:ext cx="10725300" cy="1876500"/>
          </a:xfrm>
          <a:prstGeom prst="rect">
            <a:avLst/>
          </a:prstGeom>
        </p:spPr>
        <p:txBody>
          <a:bodyPr spcFirstLastPara="1" wrap="square" lIns="91425" tIns="91425" rIns="91425" bIns="91425" anchor="t" anchorCtr="0">
            <a:noAutofit/>
          </a:bodyPr>
          <a:lstStyle>
            <a:lvl1pPr lvl="0">
              <a:spcBef>
                <a:spcPts val="0"/>
              </a:spcBef>
              <a:spcAft>
                <a:spcPts val="0"/>
              </a:spcAft>
              <a:buNone/>
              <a:defRPr sz="7200" b="1">
                <a:solidFill>
                  <a:srgbClr val="80376B"/>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7" name="Google Shape;17;p2"/>
          <p:cNvSpPr txBox="1">
            <a:spLocks noGrp="1"/>
          </p:cNvSpPr>
          <p:nvPr>
            <p:ph type="subTitle" idx="1"/>
          </p:nvPr>
        </p:nvSpPr>
        <p:spPr>
          <a:xfrm>
            <a:off x="504825" y="2628900"/>
            <a:ext cx="8829600" cy="1647900"/>
          </a:xfrm>
          <a:prstGeom prst="rect">
            <a:avLst/>
          </a:prstGeom>
        </p:spPr>
        <p:txBody>
          <a:bodyPr spcFirstLastPara="1" wrap="square" lIns="121900" tIns="121900" rIns="121900" bIns="121900" anchor="t" anchorCtr="0">
            <a:noAutofit/>
          </a:bodyPr>
          <a:lstStyle>
            <a:lvl1pPr lvl="0">
              <a:lnSpc>
                <a:spcPct val="100000"/>
              </a:lnSpc>
              <a:spcBef>
                <a:spcPts val="0"/>
              </a:spcBef>
              <a:spcAft>
                <a:spcPts val="0"/>
              </a:spcAft>
              <a:buNone/>
              <a:defRPr sz="4800">
                <a:latin typeface="Merriweather Light"/>
                <a:ea typeface="Merriweather Light"/>
                <a:cs typeface="Merriweather Light"/>
                <a:sym typeface="Merriweather Light"/>
              </a:defRPr>
            </a:lvl1pPr>
            <a:lvl2pPr lvl="1">
              <a:spcBef>
                <a:spcPts val="2100"/>
              </a:spcBef>
              <a:spcAft>
                <a:spcPts val="0"/>
              </a:spcAft>
              <a:buNone/>
              <a:defRPr>
                <a:latin typeface="Lato"/>
                <a:ea typeface="Lato"/>
                <a:cs typeface="Lato"/>
                <a:sym typeface="Lato"/>
              </a:defRPr>
            </a:lvl2pPr>
            <a:lvl3pPr lvl="2">
              <a:spcBef>
                <a:spcPts val="2100"/>
              </a:spcBef>
              <a:spcAft>
                <a:spcPts val="0"/>
              </a:spcAft>
              <a:buNone/>
              <a:defRPr>
                <a:latin typeface="Lato"/>
                <a:ea typeface="Lato"/>
                <a:cs typeface="Lato"/>
                <a:sym typeface="Lato"/>
              </a:defRPr>
            </a:lvl3pPr>
            <a:lvl4pPr lvl="3">
              <a:spcBef>
                <a:spcPts val="2100"/>
              </a:spcBef>
              <a:spcAft>
                <a:spcPts val="0"/>
              </a:spcAft>
              <a:buNone/>
              <a:defRPr>
                <a:latin typeface="Lato"/>
                <a:ea typeface="Lato"/>
                <a:cs typeface="Lato"/>
                <a:sym typeface="Lato"/>
              </a:defRPr>
            </a:lvl4pPr>
            <a:lvl5pPr lvl="4">
              <a:spcBef>
                <a:spcPts val="2100"/>
              </a:spcBef>
              <a:spcAft>
                <a:spcPts val="0"/>
              </a:spcAft>
              <a:buNone/>
              <a:defRPr>
                <a:latin typeface="Lato"/>
                <a:ea typeface="Lato"/>
                <a:cs typeface="Lato"/>
                <a:sym typeface="Lato"/>
              </a:defRPr>
            </a:lvl5pPr>
            <a:lvl6pPr lvl="5">
              <a:spcBef>
                <a:spcPts val="2100"/>
              </a:spcBef>
              <a:spcAft>
                <a:spcPts val="0"/>
              </a:spcAft>
              <a:buNone/>
              <a:defRPr>
                <a:latin typeface="Lato"/>
                <a:ea typeface="Lato"/>
                <a:cs typeface="Lato"/>
                <a:sym typeface="Lato"/>
              </a:defRPr>
            </a:lvl6pPr>
            <a:lvl7pPr lvl="6">
              <a:spcBef>
                <a:spcPts val="2100"/>
              </a:spcBef>
              <a:spcAft>
                <a:spcPts val="0"/>
              </a:spcAft>
              <a:buNone/>
              <a:defRPr>
                <a:latin typeface="Lato"/>
                <a:ea typeface="Lato"/>
                <a:cs typeface="Lato"/>
                <a:sym typeface="Lato"/>
              </a:defRPr>
            </a:lvl7pPr>
            <a:lvl8pPr lvl="7">
              <a:spcBef>
                <a:spcPts val="2100"/>
              </a:spcBef>
              <a:spcAft>
                <a:spcPts val="0"/>
              </a:spcAft>
              <a:buNone/>
              <a:defRPr>
                <a:latin typeface="Lato"/>
                <a:ea typeface="Lato"/>
                <a:cs typeface="Lato"/>
                <a:sym typeface="Lato"/>
              </a:defRPr>
            </a:lvl8pPr>
            <a:lvl9pPr lvl="8">
              <a:spcBef>
                <a:spcPts val="2100"/>
              </a:spcBef>
              <a:spcAft>
                <a:spcPts val="2100"/>
              </a:spcAft>
              <a:buNone/>
              <a:defRPr>
                <a:latin typeface="Lato"/>
                <a:ea typeface="Lato"/>
                <a:cs typeface="Lato"/>
                <a:sym typeface="Lato"/>
              </a:defRPr>
            </a:lvl9pPr>
          </a:lstStyle>
          <a:p>
            <a:endParaRPr/>
          </a:p>
        </p:txBody>
      </p:sp>
      <p:pic>
        <p:nvPicPr>
          <p:cNvPr id="18" name="Google Shape;18;p2"/>
          <p:cNvPicPr preferRelativeResize="0"/>
          <p:nvPr/>
        </p:nvPicPr>
        <p:blipFill>
          <a:blip r:embed="rId3">
            <a:alphaModFix/>
          </a:blip>
          <a:stretch>
            <a:fillRect/>
          </a:stretch>
        </p:blipFill>
        <p:spPr>
          <a:xfrm>
            <a:off x="523875" y="471800"/>
            <a:ext cx="3371851" cy="1004575"/>
          </a:xfrm>
          <a:prstGeom prst="rect">
            <a:avLst/>
          </a:prstGeom>
          <a:noFill/>
          <a:ln>
            <a:noFill/>
          </a:ln>
        </p:spPr>
      </p:pic>
      <p:sp>
        <p:nvSpPr>
          <p:cNvPr id="19" name="Google Shape;19;p2"/>
          <p:cNvSpPr txBox="1">
            <a:spLocks noGrp="1"/>
          </p:cNvSpPr>
          <p:nvPr>
            <p:ph type="body" idx="2"/>
          </p:nvPr>
        </p:nvSpPr>
        <p:spPr>
          <a:xfrm>
            <a:off x="466725" y="4514850"/>
            <a:ext cx="8810700" cy="9621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Font typeface="Lato Light"/>
              <a:buChar char="●"/>
              <a:defRPr>
                <a:latin typeface="Lato Light"/>
                <a:ea typeface="Lato Light"/>
                <a:cs typeface="Lato Light"/>
                <a:sym typeface="Lato Light"/>
              </a:defRPr>
            </a:lvl1pPr>
            <a:lvl2pPr marL="914400" lvl="1" indent="-349250">
              <a:spcBef>
                <a:spcPts val="2100"/>
              </a:spcBef>
              <a:spcAft>
                <a:spcPts val="0"/>
              </a:spcAft>
              <a:buSzPts val="1900"/>
              <a:buFont typeface="Lato"/>
              <a:buChar char="○"/>
              <a:defRPr>
                <a:latin typeface="Lato"/>
                <a:ea typeface="Lato"/>
                <a:cs typeface="Lato"/>
                <a:sym typeface="Lato"/>
              </a:defRPr>
            </a:lvl2pPr>
            <a:lvl3pPr marL="1371600" lvl="2" indent="-349250">
              <a:spcBef>
                <a:spcPts val="2100"/>
              </a:spcBef>
              <a:spcAft>
                <a:spcPts val="0"/>
              </a:spcAft>
              <a:buSzPts val="1900"/>
              <a:buFont typeface="Lato"/>
              <a:buChar char="■"/>
              <a:defRPr>
                <a:latin typeface="Lato"/>
                <a:ea typeface="Lato"/>
                <a:cs typeface="Lato"/>
                <a:sym typeface="Lato"/>
              </a:defRPr>
            </a:lvl3pPr>
            <a:lvl4pPr marL="1828800" lvl="3" indent="-349250">
              <a:spcBef>
                <a:spcPts val="2100"/>
              </a:spcBef>
              <a:spcAft>
                <a:spcPts val="0"/>
              </a:spcAft>
              <a:buSzPts val="1900"/>
              <a:buFont typeface="Lato"/>
              <a:buChar char="●"/>
              <a:defRPr>
                <a:latin typeface="Lato"/>
                <a:ea typeface="Lato"/>
                <a:cs typeface="Lato"/>
                <a:sym typeface="Lato"/>
              </a:defRPr>
            </a:lvl4pPr>
            <a:lvl5pPr marL="2286000" lvl="4" indent="-349250">
              <a:spcBef>
                <a:spcPts val="2100"/>
              </a:spcBef>
              <a:spcAft>
                <a:spcPts val="0"/>
              </a:spcAft>
              <a:buSzPts val="1900"/>
              <a:buFont typeface="Lato"/>
              <a:buChar char="○"/>
              <a:defRPr>
                <a:latin typeface="Lato"/>
                <a:ea typeface="Lato"/>
                <a:cs typeface="Lato"/>
                <a:sym typeface="Lato"/>
              </a:defRPr>
            </a:lvl5pPr>
            <a:lvl6pPr marL="2743200" lvl="5" indent="-349250">
              <a:spcBef>
                <a:spcPts val="2100"/>
              </a:spcBef>
              <a:spcAft>
                <a:spcPts val="0"/>
              </a:spcAft>
              <a:buSzPts val="1900"/>
              <a:buFont typeface="Lato"/>
              <a:buChar char="■"/>
              <a:defRPr>
                <a:latin typeface="Lato"/>
                <a:ea typeface="Lato"/>
                <a:cs typeface="Lato"/>
                <a:sym typeface="Lato"/>
              </a:defRPr>
            </a:lvl6pPr>
            <a:lvl7pPr marL="3200400" lvl="6" indent="-349250">
              <a:spcBef>
                <a:spcPts val="2100"/>
              </a:spcBef>
              <a:spcAft>
                <a:spcPts val="0"/>
              </a:spcAft>
              <a:buSzPts val="1900"/>
              <a:buFont typeface="Lato"/>
              <a:buChar char="●"/>
              <a:defRPr>
                <a:latin typeface="Lato"/>
                <a:ea typeface="Lato"/>
                <a:cs typeface="Lato"/>
                <a:sym typeface="Lato"/>
              </a:defRPr>
            </a:lvl7pPr>
            <a:lvl8pPr marL="3657600" lvl="7" indent="-349250">
              <a:spcBef>
                <a:spcPts val="2100"/>
              </a:spcBef>
              <a:spcAft>
                <a:spcPts val="0"/>
              </a:spcAft>
              <a:buSzPts val="1900"/>
              <a:buFont typeface="Lato"/>
              <a:buChar char="○"/>
              <a:defRPr>
                <a:latin typeface="Lato"/>
                <a:ea typeface="Lato"/>
                <a:cs typeface="Lato"/>
                <a:sym typeface="Lato"/>
              </a:defRPr>
            </a:lvl8pPr>
            <a:lvl9pPr marL="4114800" lvl="8" indent="-349250">
              <a:spcBef>
                <a:spcPts val="2100"/>
              </a:spcBef>
              <a:spcAft>
                <a:spcPts val="2100"/>
              </a:spcAft>
              <a:buSzPts val="1900"/>
              <a:buFont typeface="Lato"/>
              <a:buChar char="■"/>
              <a:defRPr>
                <a:latin typeface="Lato"/>
                <a:ea typeface="Lato"/>
                <a:cs typeface="Lato"/>
                <a:sym typeface="La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urple 1">
  <p:cSld name="BIG_NUMBER_1">
    <p:bg>
      <p:bgPr>
        <a:solidFill>
          <a:srgbClr val="542245"/>
        </a:solidFill>
        <a:effectLst/>
      </p:bgPr>
    </p:bg>
    <p:spTree>
      <p:nvGrpSpPr>
        <p:cNvPr id="1" name="Shape 63"/>
        <p:cNvGrpSpPr/>
        <p:nvPr/>
      </p:nvGrpSpPr>
      <p:grpSpPr>
        <a:xfrm>
          <a:off x="0" y="0"/>
          <a:ext cx="0" cy="0"/>
          <a:chOff x="0" y="0"/>
          <a:chExt cx="0" cy="0"/>
        </a:xfrm>
      </p:grpSpPr>
      <p:sp>
        <p:nvSpPr>
          <p:cNvPr id="64" name="Google Shape;64;p11"/>
          <p:cNvSpPr txBox="1">
            <a:spLocks noGrp="1"/>
          </p:cNvSpPr>
          <p:nvPr>
            <p:ph type="body" idx="1"/>
          </p:nvPr>
        </p:nvSpPr>
        <p:spPr>
          <a:xfrm>
            <a:off x="415600" y="4933217"/>
            <a:ext cx="11360700" cy="17343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Clr>
                <a:srgbClr val="FFFFFF"/>
              </a:buClr>
              <a:buSzPts val="2400"/>
              <a:buFont typeface="Lato"/>
              <a:buChar char="●"/>
              <a:defRPr>
                <a:solidFill>
                  <a:srgbClr val="FFFFFF"/>
                </a:solidFill>
                <a:latin typeface="Lato"/>
                <a:ea typeface="Lato"/>
                <a:cs typeface="Lato"/>
                <a:sym typeface="Lato"/>
              </a:defRPr>
            </a:lvl1pPr>
            <a:lvl2pPr marL="914400" lvl="1" indent="-349250" rtl="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2pPr>
            <a:lvl3pPr marL="1371600" lvl="2" indent="-349250" rtl="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3pPr>
            <a:lvl4pPr marL="1828800" lvl="3" indent="-349250" rtl="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4pPr>
            <a:lvl5pPr marL="2286000" lvl="4" indent="-349250" rtl="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5pPr>
            <a:lvl6pPr marL="2743200" lvl="5" indent="-349250" rtl="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6pPr>
            <a:lvl7pPr marL="3200400" lvl="6" indent="-349250" rtl="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7pPr>
            <a:lvl8pPr marL="3657600" lvl="7" indent="-349250" rtl="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8pPr>
            <a:lvl9pPr marL="4114800" lvl="8" indent="-349250" rtl="0">
              <a:spcBef>
                <a:spcPts val="2100"/>
              </a:spcBef>
              <a:spcAft>
                <a:spcPts val="2100"/>
              </a:spcAft>
              <a:buClr>
                <a:srgbClr val="FFFFFF"/>
              </a:buClr>
              <a:buSzPts val="1900"/>
              <a:buFont typeface="Lato"/>
              <a:buChar char="■"/>
              <a:defRPr>
                <a:solidFill>
                  <a:srgbClr val="FFFFFF"/>
                </a:solidFill>
                <a:latin typeface="Lato"/>
                <a:ea typeface="Lato"/>
                <a:cs typeface="Lato"/>
                <a:sym typeface="Lato"/>
              </a:defRPr>
            </a:lvl9pPr>
          </a:lstStyle>
          <a:p>
            <a:endParaRPr/>
          </a:p>
        </p:txBody>
      </p:sp>
      <p:sp>
        <p:nvSpPr>
          <p:cNvPr id="65" name="Google Shape;65;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11"/>
          <p:cNvSpPr txBox="1">
            <a:spLocks noGrp="1"/>
          </p:cNvSpPr>
          <p:nvPr>
            <p:ph type="title"/>
          </p:nvPr>
        </p:nvSpPr>
        <p:spPr>
          <a:xfrm>
            <a:off x="466725" y="685800"/>
            <a:ext cx="11360700" cy="2486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7200" b="1">
                <a:solidFill>
                  <a:srgbClr val="AE4A9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67" name="Google Shape;67;p11"/>
          <p:cNvPicPr preferRelativeResize="0"/>
          <p:nvPr/>
        </p:nvPicPr>
        <p:blipFill>
          <a:blip r:embed="rId2">
            <a:alphaModFix/>
          </a:blip>
          <a:stretch>
            <a:fillRect/>
          </a:stretch>
        </p:blipFill>
        <p:spPr>
          <a:xfrm>
            <a:off x="8943975" y="5639850"/>
            <a:ext cx="2809875" cy="837150"/>
          </a:xfrm>
          <a:prstGeom prst="rect">
            <a:avLst/>
          </a:prstGeom>
          <a:noFill/>
          <a:ln>
            <a:noFill/>
          </a:ln>
        </p:spPr>
      </p:pic>
      <p:sp>
        <p:nvSpPr>
          <p:cNvPr id="68" name="Google Shape;68;p11"/>
          <p:cNvSpPr txBox="1">
            <a:spLocks noGrp="1"/>
          </p:cNvSpPr>
          <p:nvPr>
            <p:ph type="subTitle" idx="2"/>
          </p:nvPr>
        </p:nvSpPr>
        <p:spPr>
          <a:xfrm>
            <a:off x="419100" y="3181350"/>
            <a:ext cx="11360700" cy="9906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3600">
                <a:solidFill>
                  <a:srgbClr val="D0E0E3"/>
                </a:solidFill>
                <a:latin typeface="Merriweather Light"/>
                <a:ea typeface="Merriweather Light"/>
                <a:cs typeface="Merriweather Light"/>
                <a:sym typeface="Merriweather Light"/>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3"/>
        <p:cNvGrpSpPr/>
        <p:nvPr/>
      </p:nvGrpSpPr>
      <p:grpSpPr>
        <a:xfrm>
          <a:off x="0" y="0"/>
          <a:ext cx="0" cy="0"/>
          <a:chOff x="0" y="0"/>
          <a:chExt cx="0" cy="0"/>
        </a:xfrm>
      </p:grpSpPr>
      <p:sp>
        <p:nvSpPr>
          <p:cNvPr id="74" name="Google Shape;74;p13"/>
          <p:cNvSpPr/>
          <p:nvPr/>
        </p:nvSpPr>
        <p:spPr>
          <a:xfrm rot="10800000">
            <a:off x="5634700" y="3911300"/>
            <a:ext cx="922500" cy="518100"/>
          </a:xfrm>
          <a:prstGeom prst="triangle">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5" name="Google Shape;75;p13"/>
          <p:cNvSpPr/>
          <p:nvPr/>
        </p:nvSpPr>
        <p:spPr>
          <a:xfrm>
            <a:off x="-33" y="0"/>
            <a:ext cx="12192000" cy="4165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p13"/>
          <p:cNvSpPr txBox="1">
            <a:spLocks noGrp="1"/>
          </p:cNvSpPr>
          <p:nvPr>
            <p:ph type="ctrTitle"/>
          </p:nvPr>
        </p:nvSpPr>
        <p:spPr>
          <a:xfrm>
            <a:off x="548233" y="859067"/>
            <a:ext cx="11043300" cy="28119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lt1"/>
              </a:buClr>
              <a:buSzPts val="8000"/>
              <a:buNone/>
              <a:defRPr sz="8000">
                <a:solidFill>
                  <a:schemeClr val="l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endParaRPr/>
          </a:p>
        </p:txBody>
      </p:sp>
      <p:sp>
        <p:nvSpPr>
          <p:cNvPr id="77" name="Google Shape;77;p13"/>
          <p:cNvSpPr txBox="1">
            <a:spLocks noGrp="1"/>
          </p:cNvSpPr>
          <p:nvPr>
            <p:ph type="subTitle" idx="1"/>
          </p:nvPr>
        </p:nvSpPr>
        <p:spPr>
          <a:xfrm>
            <a:off x="548233" y="4531000"/>
            <a:ext cx="11043300" cy="1680900"/>
          </a:xfrm>
          <a:prstGeom prst="rect">
            <a:avLst/>
          </a:prstGeom>
        </p:spPr>
        <p:txBody>
          <a:bodyPr spcFirstLastPara="1" wrap="square" lIns="121900" tIns="121900" rIns="121900" bIns="121900" anchor="ctr" anchorCtr="0">
            <a:noAutofit/>
          </a:bodyPr>
          <a:lstStyle>
            <a:lvl1pPr lvl="0" algn="ctr" rtl="0">
              <a:lnSpc>
                <a:spcPct val="100000"/>
              </a:lnSpc>
              <a:spcBef>
                <a:spcPts val="0"/>
              </a:spcBef>
              <a:spcAft>
                <a:spcPts val="0"/>
              </a:spcAft>
              <a:buSzPts val="4800"/>
              <a:buFont typeface="Oswald"/>
              <a:buNone/>
              <a:defRPr sz="4800">
                <a:latin typeface="Oswald"/>
                <a:ea typeface="Oswald"/>
                <a:cs typeface="Oswald"/>
                <a:sym typeface="Oswald"/>
              </a:defRPr>
            </a:lvl1pPr>
            <a:lvl2pPr lvl="1" algn="ctr" rtl="0">
              <a:lnSpc>
                <a:spcPct val="100000"/>
              </a:lnSpc>
              <a:spcBef>
                <a:spcPts val="0"/>
              </a:spcBef>
              <a:spcAft>
                <a:spcPts val="0"/>
              </a:spcAft>
              <a:buSzPts val="4800"/>
              <a:buFont typeface="Oswald"/>
              <a:buNone/>
              <a:defRPr sz="4800">
                <a:latin typeface="Oswald"/>
                <a:ea typeface="Oswald"/>
                <a:cs typeface="Oswald"/>
                <a:sym typeface="Oswald"/>
              </a:defRPr>
            </a:lvl2pPr>
            <a:lvl3pPr lvl="2" algn="ctr" rtl="0">
              <a:lnSpc>
                <a:spcPct val="100000"/>
              </a:lnSpc>
              <a:spcBef>
                <a:spcPts val="0"/>
              </a:spcBef>
              <a:spcAft>
                <a:spcPts val="0"/>
              </a:spcAft>
              <a:buSzPts val="4800"/>
              <a:buFont typeface="Oswald"/>
              <a:buNone/>
              <a:defRPr sz="4800">
                <a:latin typeface="Oswald"/>
                <a:ea typeface="Oswald"/>
                <a:cs typeface="Oswald"/>
                <a:sym typeface="Oswald"/>
              </a:defRPr>
            </a:lvl3pPr>
            <a:lvl4pPr lvl="3" algn="ctr" rtl="0">
              <a:lnSpc>
                <a:spcPct val="100000"/>
              </a:lnSpc>
              <a:spcBef>
                <a:spcPts val="0"/>
              </a:spcBef>
              <a:spcAft>
                <a:spcPts val="0"/>
              </a:spcAft>
              <a:buSzPts val="4800"/>
              <a:buFont typeface="Oswald"/>
              <a:buNone/>
              <a:defRPr sz="4800">
                <a:latin typeface="Oswald"/>
                <a:ea typeface="Oswald"/>
                <a:cs typeface="Oswald"/>
                <a:sym typeface="Oswald"/>
              </a:defRPr>
            </a:lvl4pPr>
            <a:lvl5pPr lvl="4" algn="ctr" rtl="0">
              <a:lnSpc>
                <a:spcPct val="100000"/>
              </a:lnSpc>
              <a:spcBef>
                <a:spcPts val="0"/>
              </a:spcBef>
              <a:spcAft>
                <a:spcPts val="0"/>
              </a:spcAft>
              <a:buSzPts val="4800"/>
              <a:buFont typeface="Oswald"/>
              <a:buNone/>
              <a:defRPr sz="4800">
                <a:latin typeface="Oswald"/>
                <a:ea typeface="Oswald"/>
                <a:cs typeface="Oswald"/>
                <a:sym typeface="Oswald"/>
              </a:defRPr>
            </a:lvl5pPr>
            <a:lvl6pPr lvl="5" algn="ctr" rtl="0">
              <a:lnSpc>
                <a:spcPct val="100000"/>
              </a:lnSpc>
              <a:spcBef>
                <a:spcPts val="0"/>
              </a:spcBef>
              <a:spcAft>
                <a:spcPts val="0"/>
              </a:spcAft>
              <a:buSzPts val="4800"/>
              <a:buFont typeface="Oswald"/>
              <a:buNone/>
              <a:defRPr sz="4800">
                <a:latin typeface="Oswald"/>
                <a:ea typeface="Oswald"/>
                <a:cs typeface="Oswald"/>
                <a:sym typeface="Oswald"/>
              </a:defRPr>
            </a:lvl6pPr>
            <a:lvl7pPr lvl="6" algn="ctr" rtl="0">
              <a:lnSpc>
                <a:spcPct val="100000"/>
              </a:lnSpc>
              <a:spcBef>
                <a:spcPts val="0"/>
              </a:spcBef>
              <a:spcAft>
                <a:spcPts val="0"/>
              </a:spcAft>
              <a:buSzPts val="4800"/>
              <a:buFont typeface="Oswald"/>
              <a:buNone/>
              <a:defRPr sz="4800">
                <a:latin typeface="Oswald"/>
                <a:ea typeface="Oswald"/>
                <a:cs typeface="Oswald"/>
                <a:sym typeface="Oswald"/>
              </a:defRPr>
            </a:lvl7pPr>
            <a:lvl8pPr lvl="7" algn="ctr" rtl="0">
              <a:lnSpc>
                <a:spcPct val="100000"/>
              </a:lnSpc>
              <a:spcBef>
                <a:spcPts val="0"/>
              </a:spcBef>
              <a:spcAft>
                <a:spcPts val="0"/>
              </a:spcAft>
              <a:buSzPts val="4800"/>
              <a:buFont typeface="Oswald"/>
              <a:buNone/>
              <a:defRPr sz="4800">
                <a:latin typeface="Oswald"/>
                <a:ea typeface="Oswald"/>
                <a:cs typeface="Oswald"/>
                <a:sym typeface="Oswald"/>
              </a:defRPr>
            </a:lvl8pPr>
            <a:lvl9pPr lvl="8" algn="ctr" rtl="0">
              <a:lnSpc>
                <a:spcPct val="100000"/>
              </a:lnSpc>
              <a:spcBef>
                <a:spcPts val="0"/>
              </a:spcBef>
              <a:spcAft>
                <a:spcPts val="0"/>
              </a:spcAft>
              <a:buSzPts val="4800"/>
              <a:buFont typeface="Oswald"/>
              <a:buNone/>
              <a:defRPr sz="4800">
                <a:latin typeface="Oswald"/>
                <a:ea typeface="Oswald"/>
                <a:cs typeface="Oswald"/>
                <a:sym typeface="Oswald"/>
              </a:defRPr>
            </a:lvl9pPr>
          </a:lstStyle>
          <a:p>
            <a:endParaRPr/>
          </a:p>
        </p:txBody>
      </p:sp>
      <p:sp>
        <p:nvSpPr>
          <p:cNvPr id="78" name="Google Shape;78;p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14"/>
          <p:cNvSpPr/>
          <p:nvPr/>
        </p:nvSpPr>
        <p:spPr>
          <a:xfrm>
            <a:off x="0" y="2089800"/>
            <a:ext cx="12192000" cy="2678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 name="Google Shape;81;p14"/>
          <p:cNvSpPr txBox="1">
            <a:spLocks noGrp="1"/>
          </p:cNvSpPr>
          <p:nvPr>
            <p:ph type="title"/>
          </p:nvPr>
        </p:nvSpPr>
        <p:spPr>
          <a:xfrm>
            <a:off x="574400" y="2519600"/>
            <a:ext cx="11043300" cy="20220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82" name="Google Shape;82;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3"/>
        <p:cNvGrpSpPr/>
        <p:nvPr/>
      </p:nvGrpSpPr>
      <p:grpSpPr>
        <a:xfrm>
          <a:off x="0" y="0"/>
          <a:ext cx="0" cy="0"/>
          <a:chOff x="0" y="0"/>
          <a:chExt cx="0" cy="0"/>
        </a:xfrm>
      </p:grpSpPr>
      <p:cxnSp>
        <p:nvCxnSpPr>
          <p:cNvPr id="84" name="Google Shape;84;p15"/>
          <p:cNvCxnSpPr/>
          <p:nvPr/>
        </p:nvCxnSpPr>
        <p:spPr>
          <a:xfrm>
            <a:off x="572267" y="1700769"/>
            <a:ext cx="818700" cy="0"/>
          </a:xfrm>
          <a:prstGeom prst="straightConnector1">
            <a:avLst/>
          </a:prstGeom>
          <a:noFill/>
          <a:ln w="19050" cap="flat" cmpd="sng">
            <a:solidFill>
              <a:schemeClr val="dk2"/>
            </a:solidFill>
            <a:prstDash val="lgDash"/>
            <a:round/>
            <a:headEnd type="none" w="sm" len="sm"/>
            <a:tailEnd type="none" w="sm" len="sm"/>
          </a:ln>
        </p:spPr>
      </p:cxnSp>
      <p:sp>
        <p:nvSpPr>
          <p:cNvPr id="85" name="Google Shape;85;p15"/>
          <p:cNvSpPr txBox="1">
            <a:spLocks noGrp="1"/>
          </p:cNvSpPr>
          <p:nvPr>
            <p:ph type="title"/>
          </p:nvPr>
        </p:nvSpPr>
        <p:spPr>
          <a:xfrm>
            <a:off x="415600" y="496667"/>
            <a:ext cx="11360700" cy="9780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86" name="Google Shape;86;p15"/>
          <p:cNvSpPr txBox="1">
            <a:spLocks noGrp="1"/>
          </p:cNvSpPr>
          <p:nvPr>
            <p:ph type="body" idx="1"/>
          </p:nvPr>
        </p:nvSpPr>
        <p:spPr>
          <a:xfrm>
            <a:off x="415600" y="1958433"/>
            <a:ext cx="11360700" cy="41331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87" name="Google Shape;87;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8"/>
        <p:cNvGrpSpPr/>
        <p:nvPr/>
      </p:nvGrpSpPr>
      <p:grpSpPr>
        <a:xfrm>
          <a:off x="0" y="0"/>
          <a:ext cx="0" cy="0"/>
          <a:chOff x="0" y="0"/>
          <a:chExt cx="0" cy="0"/>
        </a:xfrm>
      </p:grpSpPr>
      <p:cxnSp>
        <p:nvCxnSpPr>
          <p:cNvPr id="89" name="Google Shape;89;p16"/>
          <p:cNvCxnSpPr/>
          <p:nvPr/>
        </p:nvCxnSpPr>
        <p:spPr>
          <a:xfrm>
            <a:off x="572267" y="1700769"/>
            <a:ext cx="818700" cy="0"/>
          </a:xfrm>
          <a:prstGeom prst="straightConnector1">
            <a:avLst/>
          </a:prstGeom>
          <a:noFill/>
          <a:ln w="19050" cap="flat" cmpd="sng">
            <a:solidFill>
              <a:schemeClr val="dk2"/>
            </a:solidFill>
            <a:prstDash val="lgDash"/>
            <a:round/>
            <a:headEnd type="none" w="sm" len="sm"/>
            <a:tailEnd type="none" w="sm" len="sm"/>
          </a:ln>
        </p:spPr>
      </p:cxnSp>
      <p:sp>
        <p:nvSpPr>
          <p:cNvPr id="90" name="Google Shape;90;p16"/>
          <p:cNvSpPr txBox="1">
            <a:spLocks noGrp="1"/>
          </p:cNvSpPr>
          <p:nvPr>
            <p:ph type="title"/>
          </p:nvPr>
        </p:nvSpPr>
        <p:spPr>
          <a:xfrm>
            <a:off x="415600" y="496667"/>
            <a:ext cx="11360700" cy="9780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91" name="Google Shape;91;p16"/>
          <p:cNvSpPr txBox="1">
            <a:spLocks noGrp="1"/>
          </p:cNvSpPr>
          <p:nvPr>
            <p:ph type="body" idx="1"/>
          </p:nvPr>
        </p:nvSpPr>
        <p:spPr>
          <a:xfrm>
            <a:off x="415600" y="1958433"/>
            <a:ext cx="5333100" cy="4133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92" name="Google Shape;92;p16"/>
          <p:cNvSpPr txBox="1">
            <a:spLocks noGrp="1"/>
          </p:cNvSpPr>
          <p:nvPr>
            <p:ph type="body" idx="2"/>
          </p:nvPr>
        </p:nvSpPr>
        <p:spPr>
          <a:xfrm>
            <a:off x="6443200" y="1958433"/>
            <a:ext cx="5333100" cy="4133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93" name="Google Shape;93;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415600" y="496667"/>
            <a:ext cx="11360700" cy="9780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96" name="Google Shape;96;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
        <p:cNvGrpSpPr/>
        <p:nvPr/>
      </p:nvGrpSpPr>
      <p:grpSpPr>
        <a:xfrm>
          <a:off x="0" y="0"/>
          <a:ext cx="0" cy="0"/>
          <a:chOff x="0" y="0"/>
          <a:chExt cx="0" cy="0"/>
        </a:xfrm>
      </p:grpSpPr>
      <p:cxnSp>
        <p:nvCxnSpPr>
          <p:cNvPr id="98" name="Google Shape;98;p18"/>
          <p:cNvCxnSpPr/>
          <p:nvPr/>
        </p:nvCxnSpPr>
        <p:spPr>
          <a:xfrm>
            <a:off x="558233" y="1943716"/>
            <a:ext cx="818700" cy="0"/>
          </a:xfrm>
          <a:prstGeom prst="straightConnector1">
            <a:avLst/>
          </a:prstGeom>
          <a:noFill/>
          <a:ln w="19050" cap="flat" cmpd="sng">
            <a:solidFill>
              <a:schemeClr val="dk2"/>
            </a:solidFill>
            <a:prstDash val="lgDash"/>
            <a:round/>
            <a:headEnd type="none" w="sm" len="sm"/>
            <a:tailEnd type="none" w="sm" len="sm"/>
          </a:ln>
        </p:spPr>
      </p:cxnSp>
      <p:sp>
        <p:nvSpPr>
          <p:cNvPr id="99" name="Google Shape;99;p18"/>
          <p:cNvSpPr txBox="1">
            <a:spLocks noGrp="1"/>
          </p:cNvSpPr>
          <p:nvPr>
            <p:ph type="title"/>
          </p:nvPr>
        </p:nvSpPr>
        <p:spPr>
          <a:xfrm>
            <a:off x="415600" y="8424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00" name="Google Shape;100;p18"/>
          <p:cNvSpPr txBox="1">
            <a:spLocks noGrp="1"/>
          </p:cNvSpPr>
          <p:nvPr>
            <p:ph type="body" idx="1"/>
          </p:nvPr>
        </p:nvSpPr>
        <p:spPr>
          <a:xfrm>
            <a:off x="415600" y="2157605"/>
            <a:ext cx="3744000" cy="39345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01" name="Google Shape;101;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653667" y="705200"/>
            <a:ext cx="7570800" cy="54477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a:endParaRPr/>
          </a:p>
        </p:txBody>
      </p:sp>
      <p:sp>
        <p:nvSpPr>
          <p:cNvPr id="104" name="Google Shape;104;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105"/>
        <p:cNvGrpSpPr/>
        <p:nvPr/>
      </p:nvGrpSpPr>
      <p:grpSpPr>
        <a:xfrm>
          <a:off x="0" y="0"/>
          <a:ext cx="0" cy="0"/>
          <a:chOff x="0" y="0"/>
          <a:chExt cx="0" cy="0"/>
        </a:xfrm>
      </p:grpSpPr>
      <p:sp>
        <p:nvSpPr>
          <p:cNvPr id="106" name="Google Shape;106;p20"/>
          <p:cNvSpPr/>
          <p:nvPr/>
        </p:nvSpPr>
        <p:spPr>
          <a:xfrm>
            <a:off x="6096000" y="233"/>
            <a:ext cx="6096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07" name="Google Shape;107;p20"/>
          <p:cNvCxnSpPr/>
          <p:nvPr/>
        </p:nvCxnSpPr>
        <p:spPr>
          <a:xfrm>
            <a:off x="6706233" y="5994000"/>
            <a:ext cx="769500" cy="0"/>
          </a:xfrm>
          <a:prstGeom prst="straightConnector1">
            <a:avLst/>
          </a:prstGeom>
          <a:noFill/>
          <a:ln w="19050" cap="flat" cmpd="sng">
            <a:solidFill>
              <a:schemeClr val="dk1"/>
            </a:solidFill>
            <a:prstDash val="lgDash"/>
            <a:round/>
            <a:headEnd type="none" w="sm" len="sm"/>
            <a:tailEnd type="none" w="sm" len="sm"/>
          </a:ln>
        </p:spPr>
      </p:cxnSp>
      <p:sp>
        <p:nvSpPr>
          <p:cNvPr id="108" name="Google Shape;108;p20"/>
          <p:cNvSpPr txBox="1">
            <a:spLocks noGrp="1"/>
          </p:cNvSpPr>
          <p:nvPr>
            <p:ph type="title"/>
          </p:nvPr>
        </p:nvSpPr>
        <p:spPr>
          <a:xfrm>
            <a:off x="354000" y="1438333"/>
            <a:ext cx="5393700" cy="23856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lt1"/>
              </a:buClr>
              <a:buSzPts val="6100"/>
              <a:buNone/>
              <a:defRPr sz="6100">
                <a:solidFill>
                  <a:schemeClr val="lt1"/>
                </a:solidFill>
              </a:defRPr>
            </a:lvl1pPr>
            <a:lvl2pPr lvl="1" algn="ctr" rtl="0">
              <a:spcBef>
                <a:spcPts val="0"/>
              </a:spcBef>
              <a:spcAft>
                <a:spcPts val="0"/>
              </a:spcAft>
              <a:buClr>
                <a:schemeClr val="lt1"/>
              </a:buClr>
              <a:buSzPts val="6100"/>
              <a:buNone/>
              <a:defRPr sz="6100">
                <a:solidFill>
                  <a:schemeClr val="lt1"/>
                </a:solidFill>
              </a:defRPr>
            </a:lvl2pPr>
            <a:lvl3pPr lvl="2" algn="ctr" rtl="0">
              <a:spcBef>
                <a:spcPts val="0"/>
              </a:spcBef>
              <a:spcAft>
                <a:spcPts val="0"/>
              </a:spcAft>
              <a:buClr>
                <a:schemeClr val="lt1"/>
              </a:buClr>
              <a:buSzPts val="6100"/>
              <a:buNone/>
              <a:defRPr sz="6100">
                <a:solidFill>
                  <a:schemeClr val="lt1"/>
                </a:solidFill>
              </a:defRPr>
            </a:lvl3pPr>
            <a:lvl4pPr lvl="3" algn="ctr" rtl="0">
              <a:spcBef>
                <a:spcPts val="0"/>
              </a:spcBef>
              <a:spcAft>
                <a:spcPts val="0"/>
              </a:spcAft>
              <a:buClr>
                <a:schemeClr val="lt1"/>
              </a:buClr>
              <a:buSzPts val="6100"/>
              <a:buNone/>
              <a:defRPr sz="6100">
                <a:solidFill>
                  <a:schemeClr val="lt1"/>
                </a:solidFill>
              </a:defRPr>
            </a:lvl4pPr>
            <a:lvl5pPr lvl="4" algn="ctr" rtl="0">
              <a:spcBef>
                <a:spcPts val="0"/>
              </a:spcBef>
              <a:spcAft>
                <a:spcPts val="0"/>
              </a:spcAft>
              <a:buClr>
                <a:schemeClr val="lt1"/>
              </a:buClr>
              <a:buSzPts val="6100"/>
              <a:buNone/>
              <a:defRPr sz="6100">
                <a:solidFill>
                  <a:schemeClr val="lt1"/>
                </a:solidFill>
              </a:defRPr>
            </a:lvl5pPr>
            <a:lvl6pPr lvl="5" algn="ctr" rtl="0">
              <a:spcBef>
                <a:spcPts val="0"/>
              </a:spcBef>
              <a:spcAft>
                <a:spcPts val="0"/>
              </a:spcAft>
              <a:buClr>
                <a:schemeClr val="lt1"/>
              </a:buClr>
              <a:buSzPts val="6100"/>
              <a:buNone/>
              <a:defRPr sz="6100">
                <a:solidFill>
                  <a:schemeClr val="lt1"/>
                </a:solidFill>
              </a:defRPr>
            </a:lvl6pPr>
            <a:lvl7pPr lvl="6" algn="ctr" rtl="0">
              <a:spcBef>
                <a:spcPts val="0"/>
              </a:spcBef>
              <a:spcAft>
                <a:spcPts val="0"/>
              </a:spcAft>
              <a:buClr>
                <a:schemeClr val="lt1"/>
              </a:buClr>
              <a:buSzPts val="6100"/>
              <a:buNone/>
              <a:defRPr sz="6100">
                <a:solidFill>
                  <a:schemeClr val="lt1"/>
                </a:solidFill>
              </a:defRPr>
            </a:lvl7pPr>
            <a:lvl8pPr lvl="7" algn="ctr" rtl="0">
              <a:spcBef>
                <a:spcPts val="0"/>
              </a:spcBef>
              <a:spcAft>
                <a:spcPts val="0"/>
              </a:spcAft>
              <a:buClr>
                <a:schemeClr val="lt1"/>
              </a:buClr>
              <a:buSzPts val="6100"/>
              <a:buNone/>
              <a:defRPr sz="6100">
                <a:solidFill>
                  <a:schemeClr val="lt1"/>
                </a:solidFill>
              </a:defRPr>
            </a:lvl8pPr>
            <a:lvl9pPr lvl="8" algn="ctr" rtl="0">
              <a:spcBef>
                <a:spcPts val="0"/>
              </a:spcBef>
              <a:spcAft>
                <a:spcPts val="0"/>
              </a:spcAft>
              <a:buClr>
                <a:schemeClr val="lt1"/>
              </a:buClr>
              <a:buSzPts val="6100"/>
              <a:buNone/>
              <a:defRPr sz="6100">
                <a:solidFill>
                  <a:schemeClr val="lt1"/>
                </a:solidFill>
              </a:defRPr>
            </a:lvl9pPr>
          </a:lstStyle>
          <a:p>
            <a:endParaRPr/>
          </a:p>
        </p:txBody>
      </p:sp>
      <p:sp>
        <p:nvSpPr>
          <p:cNvPr id="109" name="Google Shape;109;p20"/>
          <p:cNvSpPr txBox="1">
            <a:spLocks noGrp="1"/>
          </p:cNvSpPr>
          <p:nvPr>
            <p:ph type="subTitle" idx="1"/>
          </p:nvPr>
        </p:nvSpPr>
        <p:spPr>
          <a:xfrm>
            <a:off x="354000" y="3895201"/>
            <a:ext cx="5393700" cy="1794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1"/>
              </a:buClr>
              <a:buSzPts val="2500"/>
              <a:buNone/>
              <a:defRPr sz="2500">
                <a:solidFill>
                  <a:schemeClr val="lt1"/>
                </a:solidFill>
              </a:defRPr>
            </a:lvl1pPr>
            <a:lvl2pPr lvl="1" algn="ctr" rtl="0">
              <a:lnSpc>
                <a:spcPct val="100000"/>
              </a:lnSpc>
              <a:spcBef>
                <a:spcPts val="0"/>
              </a:spcBef>
              <a:spcAft>
                <a:spcPts val="0"/>
              </a:spcAft>
              <a:buClr>
                <a:schemeClr val="lt1"/>
              </a:buClr>
              <a:buSzPts val="2500"/>
              <a:buNone/>
              <a:defRPr sz="2500">
                <a:solidFill>
                  <a:schemeClr val="lt1"/>
                </a:solidFill>
              </a:defRPr>
            </a:lvl2pPr>
            <a:lvl3pPr lvl="2" algn="ctr" rtl="0">
              <a:lnSpc>
                <a:spcPct val="100000"/>
              </a:lnSpc>
              <a:spcBef>
                <a:spcPts val="0"/>
              </a:spcBef>
              <a:spcAft>
                <a:spcPts val="0"/>
              </a:spcAft>
              <a:buClr>
                <a:schemeClr val="lt1"/>
              </a:buClr>
              <a:buSzPts val="2500"/>
              <a:buNone/>
              <a:defRPr sz="2500">
                <a:solidFill>
                  <a:schemeClr val="lt1"/>
                </a:solidFill>
              </a:defRPr>
            </a:lvl3pPr>
            <a:lvl4pPr lvl="3" algn="ctr" rtl="0">
              <a:lnSpc>
                <a:spcPct val="100000"/>
              </a:lnSpc>
              <a:spcBef>
                <a:spcPts val="0"/>
              </a:spcBef>
              <a:spcAft>
                <a:spcPts val="0"/>
              </a:spcAft>
              <a:buClr>
                <a:schemeClr val="lt1"/>
              </a:buClr>
              <a:buSzPts val="2500"/>
              <a:buNone/>
              <a:defRPr sz="2500">
                <a:solidFill>
                  <a:schemeClr val="lt1"/>
                </a:solidFill>
              </a:defRPr>
            </a:lvl4pPr>
            <a:lvl5pPr lvl="4" algn="ctr" rtl="0">
              <a:lnSpc>
                <a:spcPct val="100000"/>
              </a:lnSpc>
              <a:spcBef>
                <a:spcPts val="0"/>
              </a:spcBef>
              <a:spcAft>
                <a:spcPts val="0"/>
              </a:spcAft>
              <a:buClr>
                <a:schemeClr val="lt1"/>
              </a:buClr>
              <a:buSzPts val="2500"/>
              <a:buNone/>
              <a:defRPr sz="2500">
                <a:solidFill>
                  <a:schemeClr val="lt1"/>
                </a:solidFill>
              </a:defRPr>
            </a:lvl5pPr>
            <a:lvl6pPr lvl="5" algn="ctr" rtl="0">
              <a:lnSpc>
                <a:spcPct val="100000"/>
              </a:lnSpc>
              <a:spcBef>
                <a:spcPts val="0"/>
              </a:spcBef>
              <a:spcAft>
                <a:spcPts val="0"/>
              </a:spcAft>
              <a:buClr>
                <a:schemeClr val="lt1"/>
              </a:buClr>
              <a:buSzPts val="2500"/>
              <a:buNone/>
              <a:defRPr sz="2500">
                <a:solidFill>
                  <a:schemeClr val="lt1"/>
                </a:solidFill>
              </a:defRPr>
            </a:lvl6pPr>
            <a:lvl7pPr lvl="6" algn="ctr" rtl="0">
              <a:lnSpc>
                <a:spcPct val="100000"/>
              </a:lnSpc>
              <a:spcBef>
                <a:spcPts val="0"/>
              </a:spcBef>
              <a:spcAft>
                <a:spcPts val="0"/>
              </a:spcAft>
              <a:buClr>
                <a:schemeClr val="lt1"/>
              </a:buClr>
              <a:buSzPts val="2500"/>
              <a:buNone/>
              <a:defRPr sz="2500">
                <a:solidFill>
                  <a:schemeClr val="lt1"/>
                </a:solidFill>
              </a:defRPr>
            </a:lvl7pPr>
            <a:lvl8pPr lvl="7" algn="ctr" rtl="0">
              <a:lnSpc>
                <a:spcPct val="100000"/>
              </a:lnSpc>
              <a:spcBef>
                <a:spcPts val="0"/>
              </a:spcBef>
              <a:spcAft>
                <a:spcPts val="0"/>
              </a:spcAft>
              <a:buClr>
                <a:schemeClr val="lt1"/>
              </a:buClr>
              <a:buSzPts val="2500"/>
              <a:buNone/>
              <a:defRPr sz="2500">
                <a:solidFill>
                  <a:schemeClr val="lt1"/>
                </a:solidFill>
              </a:defRPr>
            </a:lvl8pPr>
            <a:lvl9pPr lvl="8" algn="ctr" rtl="0">
              <a:lnSpc>
                <a:spcPct val="100000"/>
              </a:lnSpc>
              <a:spcBef>
                <a:spcPts val="0"/>
              </a:spcBef>
              <a:spcAft>
                <a:spcPts val="0"/>
              </a:spcAft>
              <a:buClr>
                <a:schemeClr val="lt1"/>
              </a:buClr>
              <a:buSzPts val="2500"/>
              <a:buNone/>
              <a:defRPr sz="2500">
                <a:solidFill>
                  <a:schemeClr val="lt1"/>
                </a:solidFill>
              </a:defRPr>
            </a:lvl9pPr>
          </a:lstStyle>
          <a:p>
            <a:endParaRPr/>
          </a:p>
        </p:txBody>
      </p:sp>
      <p:sp>
        <p:nvSpPr>
          <p:cNvPr id="110" name="Google Shape;110;p20"/>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11" name="Google Shape;111;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2"/>
        <p:cNvGrpSpPr/>
        <p:nvPr/>
      </p:nvGrpSpPr>
      <p:grpSpPr>
        <a:xfrm>
          <a:off x="0" y="0"/>
          <a:ext cx="0" cy="0"/>
          <a:chOff x="0" y="0"/>
          <a:chExt cx="0" cy="0"/>
        </a:xfrm>
      </p:grpSpPr>
      <p:sp>
        <p:nvSpPr>
          <p:cNvPr id="113" name="Google Shape;113;p21"/>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800"/>
              <a:buFont typeface="Oswald"/>
              <a:buNone/>
              <a:defRPr sz="2800">
                <a:latin typeface="Oswald"/>
                <a:ea typeface="Oswald"/>
                <a:cs typeface="Oswald"/>
                <a:sym typeface="Oswald"/>
              </a:defRPr>
            </a:lvl1pPr>
          </a:lstStyle>
          <a:p>
            <a:endParaRPr/>
          </a:p>
        </p:txBody>
      </p:sp>
      <p:sp>
        <p:nvSpPr>
          <p:cNvPr id="114" name="Google Shape;114;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ega Point" type="secHead">
  <p:cSld name="SECTION_HEADER">
    <p:bg>
      <p:bgPr>
        <a:solidFill>
          <a:srgbClr val="372E2D"/>
        </a:solidFill>
        <a:effectLst/>
      </p:bgPr>
    </p:bg>
    <p:spTree>
      <p:nvGrpSpPr>
        <p:cNvPr id="1" name="Shape 20"/>
        <p:cNvGrpSpPr/>
        <p:nvPr/>
      </p:nvGrpSpPr>
      <p:grpSpPr>
        <a:xfrm>
          <a:off x="0" y="0"/>
          <a:ext cx="0" cy="0"/>
          <a:chOff x="0" y="0"/>
          <a:chExt cx="0" cy="0"/>
        </a:xfrm>
      </p:grpSpPr>
      <p:cxnSp>
        <p:nvCxnSpPr>
          <p:cNvPr id="21" name="Google Shape;21;p3"/>
          <p:cNvCxnSpPr/>
          <p:nvPr/>
        </p:nvCxnSpPr>
        <p:spPr>
          <a:xfrm>
            <a:off x="855912" y="4796667"/>
            <a:ext cx="520500" cy="0"/>
          </a:xfrm>
          <a:prstGeom prst="straightConnector1">
            <a:avLst/>
          </a:prstGeom>
          <a:noFill/>
          <a:ln w="28575" cap="flat" cmpd="sng">
            <a:solidFill>
              <a:srgbClr val="741B47"/>
            </a:solidFill>
            <a:prstDash val="solid"/>
            <a:round/>
            <a:headEnd type="none" w="sm" len="sm"/>
            <a:tailEnd type="none" w="sm" len="sm"/>
          </a:ln>
        </p:spPr>
      </p:cxnSp>
      <p:sp>
        <p:nvSpPr>
          <p:cNvPr id="22" name="Google Shape;22;p3"/>
          <p:cNvSpPr txBox="1">
            <a:spLocks noGrp="1"/>
          </p:cNvSpPr>
          <p:nvPr>
            <p:ph type="title"/>
          </p:nvPr>
        </p:nvSpPr>
        <p:spPr>
          <a:xfrm>
            <a:off x="683600" y="2524400"/>
            <a:ext cx="10824900" cy="20304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FFFF"/>
              </a:buClr>
              <a:buSzPts val="8000"/>
              <a:buChar char="●"/>
              <a:defRPr sz="8000">
                <a:solidFill>
                  <a:srgbClr val="FFFFFF"/>
                </a:solidFill>
              </a:defRPr>
            </a:lvl1pPr>
            <a:lvl2pPr lvl="1">
              <a:spcBef>
                <a:spcPts val="0"/>
              </a:spcBef>
              <a:spcAft>
                <a:spcPts val="0"/>
              </a:spcAft>
              <a:buClr>
                <a:schemeClr val="accent1"/>
              </a:buClr>
              <a:buSzPts val="8000"/>
              <a:buChar char="○"/>
              <a:defRPr sz="8000">
                <a:solidFill>
                  <a:schemeClr val="accent1"/>
                </a:solidFill>
              </a:defRPr>
            </a:lvl2pPr>
            <a:lvl3pPr lvl="2">
              <a:spcBef>
                <a:spcPts val="0"/>
              </a:spcBef>
              <a:spcAft>
                <a:spcPts val="0"/>
              </a:spcAft>
              <a:buClr>
                <a:schemeClr val="accent1"/>
              </a:buClr>
              <a:buSzPts val="8000"/>
              <a:buChar char="■"/>
              <a:defRPr sz="8000">
                <a:solidFill>
                  <a:schemeClr val="accent1"/>
                </a:solidFill>
              </a:defRPr>
            </a:lvl3pPr>
            <a:lvl4pPr lvl="3">
              <a:spcBef>
                <a:spcPts val="0"/>
              </a:spcBef>
              <a:spcAft>
                <a:spcPts val="0"/>
              </a:spcAft>
              <a:buClr>
                <a:schemeClr val="accent1"/>
              </a:buClr>
              <a:buSzPts val="8000"/>
              <a:buChar char="●"/>
              <a:defRPr sz="8000">
                <a:solidFill>
                  <a:schemeClr val="accent1"/>
                </a:solidFill>
              </a:defRPr>
            </a:lvl4pPr>
            <a:lvl5pPr lvl="4">
              <a:spcBef>
                <a:spcPts val="0"/>
              </a:spcBef>
              <a:spcAft>
                <a:spcPts val="0"/>
              </a:spcAft>
              <a:buClr>
                <a:schemeClr val="accent1"/>
              </a:buClr>
              <a:buSzPts val="8000"/>
              <a:buChar char="○"/>
              <a:defRPr sz="8000">
                <a:solidFill>
                  <a:schemeClr val="accent1"/>
                </a:solidFill>
              </a:defRPr>
            </a:lvl5pPr>
            <a:lvl6pPr lvl="5">
              <a:spcBef>
                <a:spcPts val="0"/>
              </a:spcBef>
              <a:spcAft>
                <a:spcPts val="0"/>
              </a:spcAft>
              <a:buClr>
                <a:schemeClr val="accent1"/>
              </a:buClr>
              <a:buSzPts val="8000"/>
              <a:buChar char="■"/>
              <a:defRPr sz="8000">
                <a:solidFill>
                  <a:schemeClr val="accent1"/>
                </a:solidFill>
              </a:defRPr>
            </a:lvl6pPr>
            <a:lvl7pPr lvl="6">
              <a:spcBef>
                <a:spcPts val="0"/>
              </a:spcBef>
              <a:spcAft>
                <a:spcPts val="0"/>
              </a:spcAft>
              <a:buClr>
                <a:schemeClr val="accent1"/>
              </a:buClr>
              <a:buSzPts val="8000"/>
              <a:buChar char="●"/>
              <a:defRPr sz="8000">
                <a:solidFill>
                  <a:schemeClr val="accent1"/>
                </a:solidFill>
              </a:defRPr>
            </a:lvl7pPr>
            <a:lvl8pPr lvl="7">
              <a:spcBef>
                <a:spcPts val="0"/>
              </a:spcBef>
              <a:spcAft>
                <a:spcPts val="0"/>
              </a:spcAft>
              <a:buClr>
                <a:schemeClr val="accent1"/>
              </a:buClr>
              <a:buSzPts val="8000"/>
              <a:buChar char="○"/>
              <a:defRPr sz="8000">
                <a:solidFill>
                  <a:schemeClr val="accent1"/>
                </a:solidFill>
              </a:defRPr>
            </a:lvl8pPr>
            <a:lvl9pPr lvl="8">
              <a:spcBef>
                <a:spcPts val="0"/>
              </a:spcBef>
              <a:spcAft>
                <a:spcPts val="0"/>
              </a:spcAft>
              <a:buClr>
                <a:schemeClr val="accent1"/>
              </a:buClr>
              <a:buSzPts val="8000"/>
              <a:buChar char="■"/>
              <a:defRPr sz="8000">
                <a:solidFill>
                  <a:schemeClr val="accent1"/>
                </a:solidFill>
              </a:defRPr>
            </a:lvl9pPr>
          </a:lstStyle>
          <a:p>
            <a:endParaRPr/>
          </a:p>
        </p:txBody>
      </p:sp>
      <p:sp>
        <p:nvSpPr>
          <p:cNvPr id="23" name="Google Shape;23;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3"/>
          <p:cNvPicPr preferRelativeResize="0"/>
          <p:nvPr/>
        </p:nvPicPr>
        <p:blipFill rotWithShape="1">
          <a:blip r:embed="rId2">
            <a:alphaModFix/>
          </a:blip>
          <a:srcRect t="9" b="9"/>
          <a:stretch/>
        </p:blipFill>
        <p:spPr>
          <a:xfrm>
            <a:off x="9054614" y="5726175"/>
            <a:ext cx="2743960" cy="8175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5"/>
        <p:cNvGrpSpPr/>
        <p:nvPr/>
      </p:nvGrpSpPr>
      <p:grpSpPr>
        <a:xfrm>
          <a:off x="0" y="0"/>
          <a:ext cx="0" cy="0"/>
          <a:chOff x="0" y="0"/>
          <a:chExt cx="0" cy="0"/>
        </a:xfrm>
      </p:grpSpPr>
      <p:cxnSp>
        <p:nvCxnSpPr>
          <p:cNvPr id="116" name="Google Shape;116;p22"/>
          <p:cNvCxnSpPr/>
          <p:nvPr/>
        </p:nvCxnSpPr>
        <p:spPr>
          <a:xfrm>
            <a:off x="551033" y="3984367"/>
            <a:ext cx="1214100" cy="0"/>
          </a:xfrm>
          <a:prstGeom prst="straightConnector1">
            <a:avLst/>
          </a:prstGeom>
          <a:noFill/>
          <a:ln w="28575" cap="flat" cmpd="sng">
            <a:solidFill>
              <a:schemeClr val="dk1"/>
            </a:solidFill>
            <a:prstDash val="lgDash"/>
            <a:round/>
            <a:headEnd type="none" w="sm" len="sm"/>
            <a:tailEnd type="none" w="sm" len="sm"/>
          </a:ln>
        </p:spPr>
      </p:cxnSp>
      <p:sp>
        <p:nvSpPr>
          <p:cNvPr id="117" name="Google Shape;117;p22"/>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rtl="0">
              <a:spcBef>
                <a:spcPts val="0"/>
              </a:spcBef>
              <a:spcAft>
                <a:spcPts val="0"/>
              </a:spcAft>
              <a:buSzPts val="16000"/>
              <a:buNone/>
              <a:defRPr sz="16000"/>
            </a:lvl1pPr>
            <a:lvl2pPr lvl="1" rtl="0">
              <a:spcBef>
                <a:spcPts val="0"/>
              </a:spcBef>
              <a:spcAft>
                <a:spcPts val="0"/>
              </a:spcAft>
              <a:buSzPts val="16000"/>
              <a:buNone/>
              <a:defRPr sz="16000"/>
            </a:lvl2pPr>
            <a:lvl3pPr lvl="2" rtl="0">
              <a:spcBef>
                <a:spcPts val="0"/>
              </a:spcBef>
              <a:spcAft>
                <a:spcPts val="0"/>
              </a:spcAft>
              <a:buSzPts val="16000"/>
              <a:buNone/>
              <a:defRPr sz="16000"/>
            </a:lvl3pPr>
            <a:lvl4pPr lvl="3" rtl="0">
              <a:spcBef>
                <a:spcPts val="0"/>
              </a:spcBef>
              <a:spcAft>
                <a:spcPts val="0"/>
              </a:spcAft>
              <a:buSzPts val="16000"/>
              <a:buNone/>
              <a:defRPr sz="16000"/>
            </a:lvl4pPr>
            <a:lvl5pPr lvl="4" rtl="0">
              <a:spcBef>
                <a:spcPts val="0"/>
              </a:spcBef>
              <a:spcAft>
                <a:spcPts val="0"/>
              </a:spcAft>
              <a:buSzPts val="16000"/>
              <a:buNone/>
              <a:defRPr sz="16000"/>
            </a:lvl5pPr>
            <a:lvl6pPr lvl="5" rtl="0">
              <a:spcBef>
                <a:spcPts val="0"/>
              </a:spcBef>
              <a:spcAft>
                <a:spcPts val="0"/>
              </a:spcAft>
              <a:buSzPts val="16000"/>
              <a:buNone/>
              <a:defRPr sz="16000"/>
            </a:lvl6pPr>
            <a:lvl7pPr lvl="6" rtl="0">
              <a:spcBef>
                <a:spcPts val="0"/>
              </a:spcBef>
              <a:spcAft>
                <a:spcPts val="0"/>
              </a:spcAft>
              <a:buSzPts val="16000"/>
              <a:buNone/>
              <a:defRPr sz="16000"/>
            </a:lvl7pPr>
            <a:lvl8pPr lvl="7" rtl="0">
              <a:spcBef>
                <a:spcPts val="0"/>
              </a:spcBef>
              <a:spcAft>
                <a:spcPts val="0"/>
              </a:spcAft>
              <a:buSzPts val="16000"/>
              <a:buNone/>
              <a:defRPr sz="16000"/>
            </a:lvl8pPr>
            <a:lvl9pPr lvl="8" rtl="0">
              <a:spcBef>
                <a:spcPts val="0"/>
              </a:spcBef>
              <a:spcAft>
                <a:spcPts val="0"/>
              </a:spcAft>
              <a:buSzPts val="16000"/>
              <a:buNone/>
              <a:defRPr sz="16000"/>
            </a:lvl9pPr>
          </a:lstStyle>
          <a:p>
            <a:r>
              <a:t>xx%</a:t>
            </a:r>
          </a:p>
        </p:txBody>
      </p:sp>
      <p:sp>
        <p:nvSpPr>
          <p:cNvPr id="118" name="Google Shape;118;p22"/>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19" name="Google Shape;119;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mple Slide (One-Line Title)" type="tx">
  <p:cSld name="TITLE_AND_BODY">
    <p:bg>
      <p:bgPr>
        <a:solidFill>
          <a:srgbClr val="FFFFFF"/>
        </a:solidFill>
        <a:effectLst/>
      </p:bgPr>
    </p:bg>
    <p:spTree>
      <p:nvGrpSpPr>
        <p:cNvPr id="1" name="Shape 25"/>
        <p:cNvGrpSpPr/>
        <p:nvPr/>
      </p:nvGrpSpPr>
      <p:grpSpPr>
        <a:xfrm>
          <a:off x="0" y="0"/>
          <a:ext cx="0" cy="0"/>
          <a:chOff x="0" y="0"/>
          <a:chExt cx="0" cy="0"/>
        </a:xfrm>
      </p:grpSpPr>
      <p:sp>
        <p:nvSpPr>
          <p:cNvPr id="26" name="Google Shape;26;p4"/>
          <p:cNvSpPr/>
          <p:nvPr/>
        </p:nvSpPr>
        <p:spPr>
          <a:xfrm>
            <a:off x="0" y="6727600"/>
            <a:ext cx="12192000" cy="130500"/>
          </a:xfrm>
          <a:prstGeom prst="rect">
            <a:avLst/>
          </a:prstGeom>
          <a:solidFill>
            <a:srgbClr val="8037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rgbClr val="542245"/>
              </a:solidFill>
            </a:endParaRPr>
          </a:p>
        </p:txBody>
      </p:sp>
      <p:sp>
        <p:nvSpPr>
          <p:cNvPr id="27" name="Google Shape;27;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
          <p:cNvSpPr txBox="1">
            <a:spLocks noGrp="1"/>
          </p:cNvSpPr>
          <p:nvPr>
            <p:ph type="body" idx="1"/>
          </p:nvPr>
        </p:nvSpPr>
        <p:spPr>
          <a:xfrm>
            <a:off x="376750" y="1430613"/>
            <a:ext cx="11107500" cy="3190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Clr>
                <a:srgbClr val="383838"/>
              </a:buClr>
              <a:buSzPts val="1800"/>
              <a:buFont typeface="Lato"/>
              <a:buChar char="◌"/>
              <a:defRPr>
                <a:solidFill>
                  <a:srgbClr val="383838"/>
                </a:solidFill>
                <a:latin typeface="Lato"/>
                <a:ea typeface="Lato"/>
                <a:cs typeface="Lato"/>
                <a:sym typeface="Lato"/>
              </a:defRPr>
            </a:lvl1pPr>
            <a:lvl2pPr marL="914400" lvl="1" indent="-349250" rtl="0">
              <a:spcBef>
                <a:spcPts val="0"/>
              </a:spcBef>
              <a:spcAft>
                <a:spcPts val="0"/>
              </a:spcAft>
              <a:buClr>
                <a:srgbClr val="383838"/>
              </a:buClr>
              <a:buSzPts val="1900"/>
              <a:buFont typeface="Lato"/>
              <a:buChar char="○"/>
              <a:defRPr>
                <a:solidFill>
                  <a:srgbClr val="383838"/>
                </a:solidFill>
                <a:latin typeface="Lato"/>
                <a:ea typeface="Lato"/>
                <a:cs typeface="Lato"/>
                <a:sym typeface="Lato"/>
              </a:defRPr>
            </a:lvl2pPr>
            <a:lvl3pPr marL="1371600" lvl="2" indent="-349250" rtl="0">
              <a:spcBef>
                <a:spcPts val="2100"/>
              </a:spcBef>
              <a:spcAft>
                <a:spcPts val="0"/>
              </a:spcAft>
              <a:buClr>
                <a:srgbClr val="383838"/>
              </a:buClr>
              <a:buSzPts val="1900"/>
              <a:buFont typeface="Lato"/>
              <a:buChar char="■"/>
              <a:defRPr>
                <a:solidFill>
                  <a:srgbClr val="383838"/>
                </a:solidFill>
                <a:latin typeface="Lato"/>
                <a:ea typeface="Lato"/>
                <a:cs typeface="Lato"/>
                <a:sym typeface="Lato"/>
              </a:defRPr>
            </a:lvl3pPr>
            <a:lvl4pPr marL="1828800" lvl="3" indent="-349250" rtl="0">
              <a:spcBef>
                <a:spcPts val="2100"/>
              </a:spcBef>
              <a:spcAft>
                <a:spcPts val="0"/>
              </a:spcAft>
              <a:buClr>
                <a:srgbClr val="383838"/>
              </a:buClr>
              <a:buSzPts val="1900"/>
              <a:buFont typeface="Lato"/>
              <a:buChar char="●"/>
              <a:defRPr>
                <a:solidFill>
                  <a:srgbClr val="383838"/>
                </a:solidFill>
                <a:latin typeface="Lato"/>
                <a:ea typeface="Lato"/>
                <a:cs typeface="Lato"/>
                <a:sym typeface="Lato"/>
              </a:defRPr>
            </a:lvl4pPr>
            <a:lvl5pPr marL="2286000" lvl="4" indent="-349250" rtl="0">
              <a:spcBef>
                <a:spcPts val="2100"/>
              </a:spcBef>
              <a:spcAft>
                <a:spcPts val="0"/>
              </a:spcAft>
              <a:buClr>
                <a:srgbClr val="383838"/>
              </a:buClr>
              <a:buSzPts val="1900"/>
              <a:buFont typeface="Lato"/>
              <a:buChar char="○"/>
              <a:defRPr>
                <a:solidFill>
                  <a:srgbClr val="383838"/>
                </a:solidFill>
                <a:latin typeface="Lato"/>
                <a:ea typeface="Lato"/>
                <a:cs typeface="Lato"/>
                <a:sym typeface="Lato"/>
              </a:defRPr>
            </a:lvl5pPr>
            <a:lvl6pPr marL="2743200" lvl="5" indent="-349250" rtl="0">
              <a:spcBef>
                <a:spcPts val="2100"/>
              </a:spcBef>
              <a:spcAft>
                <a:spcPts val="0"/>
              </a:spcAft>
              <a:buClr>
                <a:srgbClr val="383838"/>
              </a:buClr>
              <a:buSzPts val="1900"/>
              <a:buFont typeface="Lato"/>
              <a:buChar char="■"/>
              <a:defRPr>
                <a:solidFill>
                  <a:srgbClr val="383838"/>
                </a:solidFill>
                <a:latin typeface="Lato"/>
                <a:ea typeface="Lato"/>
                <a:cs typeface="Lato"/>
                <a:sym typeface="Lato"/>
              </a:defRPr>
            </a:lvl6pPr>
            <a:lvl7pPr marL="3200400" lvl="6" indent="-349250" rtl="0">
              <a:spcBef>
                <a:spcPts val="2100"/>
              </a:spcBef>
              <a:spcAft>
                <a:spcPts val="0"/>
              </a:spcAft>
              <a:buClr>
                <a:srgbClr val="383838"/>
              </a:buClr>
              <a:buSzPts val="1900"/>
              <a:buFont typeface="Lato"/>
              <a:buChar char="●"/>
              <a:defRPr>
                <a:solidFill>
                  <a:srgbClr val="383838"/>
                </a:solidFill>
                <a:latin typeface="Lato"/>
                <a:ea typeface="Lato"/>
                <a:cs typeface="Lato"/>
                <a:sym typeface="Lato"/>
              </a:defRPr>
            </a:lvl7pPr>
            <a:lvl8pPr marL="3657600" lvl="7" indent="-349250" rtl="0">
              <a:spcBef>
                <a:spcPts val="2100"/>
              </a:spcBef>
              <a:spcAft>
                <a:spcPts val="0"/>
              </a:spcAft>
              <a:buClr>
                <a:srgbClr val="383838"/>
              </a:buClr>
              <a:buSzPts val="1900"/>
              <a:buFont typeface="Lato"/>
              <a:buChar char="○"/>
              <a:defRPr>
                <a:solidFill>
                  <a:srgbClr val="383838"/>
                </a:solidFill>
                <a:latin typeface="Lato"/>
                <a:ea typeface="Lato"/>
                <a:cs typeface="Lato"/>
                <a:sym typeface="Lato"/>
              </a:defRPr>
            </a:lvl8pPr>
            <a:lvl9pPr marL="4114800" lvl="8" indent="-349250" rtl="0">
              <a:spcBef>
                <a:spcPts val="2100"/>
              </a:spcBef>
              <a:spcAft>
                <a:spcPts val="2100"/>
              </a:spcAft>
              <a:buClr>
                <a:srgbClr val="383838"/>
              </a:buClr>
              <a:buSzPts val="1900"/>
              <a:buFont typeface="Lato"/>
              <a:buChar char="■"/>
              <a:defRPr>
                <a:solidFill>
                  <a:srgbClr val="383838"/>
                </a:solidFill>
                <a:latin typeface="Lato"/>
                <a:ea typeface="Lato"/>
                <a:cs typeface="Lato"/>
                <a:sym typeface="Lato"/>
              </a:defRPr>
            </a:lvl9pPr>
          </a:lstStyle>
          <a:p>
            <a:endParaRPr/>
          </a:p>
        </p:txBody>
      </p:sp>
      <p:pic>
        <p:nvPicPr>
          <p:cNvPr id="29" name="Google Shape;29;p4"/>
          <p:cNvPicPr preferRelativeResize="0"/>
          <p:nvPr/>
        </p:nvPicPr>
        <p:blipFill rotWithShape="1">
          <a:blip r:embed="rId2">
            <a:alphaModFix/>
          </a:blip>
          <a:srcRect/>
          <a:stretch/>
        </p:blipFill>
        <p:spPr>
          <a:xfrm>
            <a:off x="8892689" y="496950"/>
            <a:ext cx="2743960" cy="817500"/>
          </a:xfrm>
          <a:prstGeom prst="rect">
            <a:avLst/>
          </a:prstGeom>
          <a:noFill/>
          <a:ln>
            <a:noFill/>
          </a:ln>
        </p:spPr>
      </p:pic>
      <p:sp>
        <p:nvSpPr>
          <p:cNvPr id="30" name="Google Shape;30;p4"/>
          <p:cNvSpPr txBox="1">
            <a:spLocks noGrp="1"/>
          </p:cNvSpPr>
          <p:nvPr>
            <p:ph type="title"/>
          </p:nvPr>
        </p:nvSpPr>
        <p:spPr>
          <a:xfrm>
            <a:off x="433900" y="456325"/>
            <a:ext cx="11259900" cy="902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cxnSp>
        <p:nvCxnSpPr>
          <p:cNvPr id="31" name="Google Shape;31;p4"/>
          <p:cNvCxnSpPr/>
          <p:nvPr/>
        </p:nvCxnSpPr>
        <p:spPr>
          <a:xfrm>
            <a:off x="542200" y="1330675"/>
            <a:ext cx="11107500" cy="18300"/>
          </a:xfrm>
          <a:prstGeom prst="straightConnector1">
            <a:avLst/>
          </a:prstGeom>
          <a:noFill/>
          <a:ln w="19050" cap="flat" cmpd="sng">
            <a:solidFill>
              <a:srgbClr val="741B47"/>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mple Slide (Two-Line Title)">
  <p:cSld name="TITLE_AND_BODY_1">
    <p:bg>
      <p:bgPr>
        <a:solidFill>
          <a:srgbClr val="FFFFFF"/>
        </a:solidFill>
        <a:effectLst/>
      </p:bgPr>
    </p:bg>
    <p:spTree>
      <p:nvGrpSpPr>
        <p:cNvPr id="1" name="Shape 32"/>
        <p:cNvGrpSpPr/>
        <p:nvPr/>
      </p:nvGrpSpPr>
      <p:grpSpPr>
        <a:xfrm>
          <a:off x="0" y="0"/>
          <a:ext cx="0" cy="0"/>
          <a:chOff x="0" y="0"/>
          <a:chExt cx="0" cy="0"/>
        </a:xfrm>
      </p:grpSpPr>
      <p:sp>
        <p:nvSpPr>
          <p:cNvPr id="33" name="Google Shape;33;p5"/>
          <p:cNvSpPr/>
          <p:nvPr/>
        </p:nvSpPr>
        <p:spPr>
          <a:xfrm>
            <a:off x="0" y="6727600"/>
            <a:ext cx="12192000" cy="130500"/>
          </a:xfrm>
          <a:prstGeom prst="rect">
            <a:avLst/>
          </a:prstGeom>
          <a:solidFill>
            <a:srgbClr val="8037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rgbClr val="542245"/>
              </a:solidFill>
            </a:endParaRPr>
          </a:p>
        </p:txBody>
      </p:sp>
      <p:sp>
        <p:nvSpPr>
          <p:cNvPr id="34" name="Google Shape;34;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5"/>
          <p:cNvSpPr txBox="1">
            <a:spLocks noGrp="1"/>
          </p:cNvSpPr>
          <p:nvPr>
            <p:ph type="body" idx="1"/>
          </p:nvPr>
        </p:nvSpPr>
        <p:spPr>
          <a:xfrm>
            <a:off x="376750" y="2268813"/>
            <a:ext cx="11107500" cy="3190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Clr>
                <a:srgbClr val="383838"/>
              </a:buClr>
              <a:buSzPts val="1800"/>
              <a:buFont typeface="Lato"/>
              <a:buChar char="◌"/>
              <a:defRPr>
                <a:solidFill>
                  <a:srgbClr val="383838"/>
                </a:solidFill>
                <a:latin typeface="Lato"/>
                <a:ea typeface="Lato"/>
                <a:cs typeface="Lato"/>
                <a:sym typeface="Lato"/>
              </a:defRPr>
            </a:lvl1pPr>
            <a:lvl2pPr marL="914400" lvl="1" indent="-349250" rtl="0">
              <a:spcBef>
                <a:spcPts val="2100"/>
              </a:spcBef>
              <a:spcAft>
                <a:spcPts val="0"/>
              </a:spcAft>
              <a:buClr>
                <a:srgbClr val="383838"/>
              </a:buClr>
              <a:buSzPts val="1900"/>
              <a:buFont typeface="Lato"/>
              <a:buChar char="○"/>
              <a:defRPr>
                <a:solidFill>
                  <a:srgbClr val="383838"/>
                </a:solidFill>
                <a:latin typeface="Lato"/>
                <a:ea typeface="Lato"/>
                <a:cs typeface="Lato"/>
                <a:sym typeface="Lato"/>
              </a:defRPr>
            </a:lvl2pPr>
            <a:lvl3pPr marL="1371600" lvl="2" indent="-349250" rtl="0">
              <a:spcBef>
                <a:spcPts val="2100"/>
              </a:spcBef>
              <a:spcAft>
                <a:spcPts val="0"/>
              </a:spcAft>
              <a:buClr>
                <a:srgbClr val="383838"/>
              </a:buClr>
              <a:buSzPts val="1900"/>
              <a:buFont typeface="Lato"/>
              <a:buChar char="■"/>
              <a:defRPr>
                <a:solidFill>
                  <a:srgbClr val="383838"/>
                </a:solidFill>
                <a:latin typeface="Lato"/>
                <a:ea typeface="Lato"/>
                <a:cs typeface="Lato"/>
                <a:sym typeface="Lato"/>
              </a:defRPr>
            </a:lvl3pPr>
            <a:lvl4pPr marL="1828800" lvl="3" indent="-349250" rtl="0">
              <a:spcBef>
                <a:spcPts val="2100"/>
              </a:spcBef>
              <a:spcAft>
                <a:spcPts val="0"/>
              </a:spcAft>
              <a:buClr>
                <a:srgbClr val="383838"/>
              </a:buClr>
              <a:buSzPts val="1900"/>
              <a:buFont typeface="Lato"/>
              <a:buChar char="●"/>
              <a:defRPr>
                <a:solidFill>
                  <a:srgbClr val="383838"/>
                </a:solidFill>
                <a:latin typeface="Lato"/>
                <a:ea typeface="Lato"/>
                <a:cs typeface="Lato"/>
                <a:sym typeface="Lato"/>
              </a:defRPr>
            </a:lvl4pPr>
            <a:lvl5pPr marL="2286000" lvl="4" indent="-349250" rtl="0">
              <a:spcBef>
                <a:spcPts val="2100"/>
              </a:spcBef>
              <a:spcAft>
                <a:spcPts val="0"/>
              </a:spcAft>
              <a:buClr>
                <a:srgbClr val="383838"/>
              </a:buClr>
              <a:buSzPts val="1900"/>
              <a:buFont typeface="Lato"/>
              <a:buChar char="○"/>
              <a:defRPr>
                <a:solidFill>
                  <a:srgbClr val="383838"/>
                </a:solidFill>
                <a:latin typeface="Lato"/>
                <a:ea typeface="Lato"/>
                <a:cs typeface="Lato"/>
                <a:sym typeface="Lato"/>
              </a:defRPr>
            </a:lvl5pPr>
            <a:lvl6pPr marL="2743200" lvl="5" indent="-349250" rtl="0">
              <a:spcBef>
                <a:spcPts val="2100"/>
              </a:spcBef>
              <a:spcAft>
                <a:spcPts val="0"/>
              </a:spcAft>
              <a:buClr>
                <a:srgbClr val="383838"/>
              </a:buClr>
              <a:buSzPts val="1900"/>
              <a:buFont typeface="Lato"/>
              <a:buChar char="■"/>
              <a:defRPr>
                <a:solidFill>
                  <a:srgbClr val="383838"/>
                </a:solidFill>
                <a:latin typeface="Lato"/>
                <a:ea typeface="Lato"/>
                <a:cs typeface="Lato"/>
                <a:sym typeface="Lato"/>
              </a:defRPr>
            </a:lvl6pPr>
            <a:lvl7pPr marL="3200400" lvl="6" indent="-349250" rtl="0">
              <a:spcBef>
                <a:spcPts val="2100"/>
              </a:spcBef>
              <a:spcAft>
                <a:spcPts val="0"/>
              </a:spcAft>
              <a:buClr>
                <a:srgbClr val="383838"/>
              </a:buClr>
              <a:buSzPts val="1900"/>
              <a:buFont typeface="Lato"/>
              <a:buChar char="●"/>
              <a:defRPr>
                <a:solidFill>
                  <a:srgbClr val="383838"/>
                </a:solidFill>
                <a:latin typeface="Lato"/>
                <a:ea typeface="Lato"/>
                <a:cs typeface="Lato"/>
                <a:sym typeface="Lato"/>
              </a:defRPr>
            </a:lvl7pPr>
            <a:lvl8pPr marL="3657600" lvl="7" indent="-349250" rtl="0">
              <a:spcBef>
                <a:spcPts val="2100"/>
              </a:spcBef>
              <a:spcAft>
                <a:spcPts val="0"/>
              </a:spcAft>
              <a:buClr>
                <a:srgbClr val="383838"/>
              </a:buClr>
              <a:buSzPts val="1900"/>
              <a:buFont typeface="Lato"/>
              <a:buChar char="○"/>
              <a:defRPr>
                <a:solidFill>
                  <a:srgbClr val="383838"/>
                </a:solidFill>
                <a:latin typeface="Lato"/>
                <a:ea typeface="Lato"/>
                <a:cs typeface="Lato"/>
                <a:sym typeface="Lato"/>
              </a:defRPr>
            </a:lvl8pPr>
            <a:lvl9pPr marL="4114800" lvl="8" indent="-349250" rtl="0">
              <a:spcBef>
                <a:spcPts val="2100"/>
              </a:spcBef>
              <a:spcAft>
                <a:spcPts val="2100"/>
              </a:spcAft>
              <a:buClr>
                <a:srgbClr val="383838"/>
              </a:buClr>
              <a:buSzPts val="1900"/>
              <a:buFont typeface="Lato"/>
              <a:buChar char="■"/>
              <a:defRPr>
                <a:solidFill>
                  <a:srgbClr val="383838"/>
                </a:solidFill>
                <a:latin typeface="Lato"/>
                <a:ea typeface="Lato"/>
                <a:cs typeface="Lato"/>
                <a:sym typeface="Lato"/>
              </a:defRPr>
            </a:lvl9pPr>
          </a:lstStyle>
          <a:p>
            <a:endParaRPr/>
          </a:p>
        </p:txBody>
      </p:sp>
      <p:pic>
        <p:nvPicPr>
          <p:cNvPr id="36" name="Google Shape;36;p5"/>
          <p:cNvPicPr preferRelativeResize="0"/>
          <p:nvPr/>
        </p:nvPicPr>
        <p:blipFill rotWithShape="1">
          <a:blip r:embed="rId2">
            <a:alphaModFix/>
          </a:blip>
          <a:srcRect/>
          <a:stretch/>
        </p:blipFill>
        <p:spPr>
          <a:xfrm>
            <a:off x="8978414" y="1230375"/>
            <a:ext cx="2743960" cy="817500"/>
          </a:xfrm>
          <a:prstGeom prst="rect">
            <a:avLst/>
          </a:prstGeom>
          <a:noFill/>
          <a:ln>
            <a:noFill/>
          </a:ln>
        </p:spPr>
      </p:pic>
      <p:sp>
        <p:nvSpPr>
          <p:cNvPr id="37" name="Google Shape;37;p5"/>
          <p:cNvSpPr txBox="1">
            <a:spLocks noGrp="1"/>
          </p:cNvSpPr>
          <p:nvPr>
            <p:ph type="title"/>
          </p:nvPr>
        </p:nvSpPr>
        <p:spPr>
          <a:xfrm>
            <a:off x="376750" y="456325"/>
            <a:ext cx="8262300" cy="902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cxnSp>
        <p:nvCxnSpPr>
          <p:cNvPr id="38" name="Google Shape;38;p5"/>
          <p:cNvCxnSpPr/>
          <p:nvPr/>
        </p:nvCxnSpPr>
        <p:spPr>
          <a:xfrm>
            <a:off x="542200" y="2121250"/>
            <a:ext cx="11107500" cy="18300"/>
          </a:xfrm>
          <a:prstGeom prst="straightConnector1">
            <a:avLst/>
          </a:prstGeom>
          <a:noFill/>
          <a:ln w="19050" cap="flat" cmpd="sng">
            <a:solidFill>
              <a:srgbClr val="741B47"/>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Purple" type="twoColTx">
  <p:cSld name="TITLE_AND_TWO_COLUMNS">
    <p:bg>
      <p:bgPr>
        <a:solidFill>
          <a:srgbClr val="542245"/>
        </a:soli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15600" y="593375"/>
            <a:ext cx="5333100" cy="8175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1400"/>
              <a:buChar char="●"/>
              <a:defRPr>
                <a:solidFill>
                  <a:srgbClr val="FFFFFF"/>
                </a:solidFill>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1" name="Google Shape;41;p6"/>
          <p:cNvSpPr txBox="1">
            <a:spLocks noGrp="1"/>
          </p:cNvSpPr>
          <p:nvPr>
            <p:ph type="body" idx="1"/>
          </p:nvPr>
        </p:nvSpPr>
        <p:spPr>
          <a:xfrm>
            <a:off x="415600" y="2019433"/>
            <a:ext cx="5333100" cy="45297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rgbClr val="FFFFFF"/>
              </a:buClr>
              <a:buSzPts val="1900"/>
              <a:buFont typeface="Lato"/>
              <a:buChar char="●"/>
              <a:defRPr sz="1900">
                <a:solidFill>
                  <a:srgbClr val="FFFFFF"/>
                </a:solidFill>
                <a:latin typeface="Lato"/>
                <a:ea typeface="Lato"/>
                <a:cs typeface="Lato"/>
                <a:sym typeface="Lato"/>
              </a:defRPr>
            </a:lvl1pPr>
            <a:lvl2pPr marL="914400" lvl="1" indent="-330200">
              <a:spcBef>
                <a:spcPts val="2100"/>
              </a:spcBef>
              <a:spcAft>
                <a:spcPts val="0"/>
              </a:spcAft>
              <a:buClr>
                <a:srgbClr val="FFFFFF"/>
              </a:buClr>
              <a:buSzPts val="1600"/>
              <a:buFont typeface="Lato"/>
              <a:buChar char="○"/>
              <a:defRPr sz="1600">
                <a:solidFill>
                  <a:srgbClr val="FFFFFF"/>
                </a:solidFill>
                <a:latin typeface="Lato"/>
                <a:ea typeface="Lato"/>
                <a:cs typeface="Lato"/>
                <a:sym typeface="Lato"/>
              </a:defRPr>
            </a:lvl2pPr>
            <a:lvl3pPr marL="1371600" lvl="2" indent="-330200">
              <a:spcBef>
                <a:spcPts val="2100"/>
              </a:spcBef>
              <a:spcAft>
                <a:spcPts val="0"/>
              </a:spcAft>
              <a:buClr>
                <a:srgbClr val="FFFFFF"/>
              </a:buClr>
              <a:buSzPts val="1600"/>
              <a:buFont typeface="Lato"/>
              <a:buChar char="■"/>
              <a:defRPr sz="1600">
                <a:solidFill>
                  <a:srgbClr val="FFFFFF"/>
                </a:solidFill>
                <a:latin typeface="Lato"/>
                <a:ea typeface="Lato"/>
                <a:cs typeface="Lato"/>
                <a:sym typeface="Lato"/>
              </a:defRPr>
            </a:lvl3pPr>
            <a:lvl4pPr marL="1828800" lvl="3" indent="-330200">
              <a:spcBef>
                <a:spcPts val="2100"/>
              </a:spcBef>
              <a:spcAft>
                <a:spcPts val="0"/>
              </a:spcAft>
              <a:buClr>
                <a:srgbClr val="FFFFFF"/>
              </a:buClr>
              <a:buSzPts val="1600"/>
              <a:buFont typeface="Lato"/>
              <a:buChar char="●"/>
              <a:defRPr sz="1600">
                <a:solidFill>
                  <a:srgbClr val="FFFFFF"/>
                </a:solidFill>
                <a:latin typeface="Lato"/>
                <a:ea typeface="Lato"/>
                <a:cs typeface="Lato"/>
                <a:sym typeface="Lato"/>
              </a:defRPr>
            </a:lvl4pPr>
            <a:lvl5pPr marL="2286000" lvl="4" indent="-330200">
              <a:spcBef>
                <a:spcPts val="2100"/>
              </a:spcBef>
              <a:spcAft>
                <a:spcPts val="0"/>
              </a:spcAft>
              <a:buClr>
                <a:srgbClr val="FFFFFF"/>
              </a:buClr>
              <a:buSzPts val="1600"/>
              <a:buFont typeface="Lato"/>
              <a:buChar char="○"/>
              <a:defRPr sz="1600">
                <a:solidFill>
                  <a:srgbClr val="FFFFFF"/>
                </a:solidFill>
                <a:latin typeface="Lato"/>
                <a:ea typeface="Lato"/>
                <a:cs typeface="Lato"/>
                <a:sym typeface="Lato"/>
              </a:defRPr>
            </a:lvl5pPr>
            <a:lvl6pPr marL="2743200" lvl="5" indent="-330200">
              <a:spcBef>
                <a:spcPts val="2100"/>
              </a:spcBef>
              <a:spcAft>
                <a:spcPts val="0"/>
              </a:spcAft>
              <a:buClr>
                <a:srgbClr val="FFFFFF"/>
              </a:buClr>
              <a:buSzPts val="1600"/>
              <a:buFont typeface="Lato"/>
              <a:buChar char="■"/>
              <a:defRPr sz="1600">
                <a:solidFill>
                  <a:srgbClr val="FFFFFF"/>
                </a:solidFill>
                <a:latin typeface="Lato"/>
                <a:ea typeface="Lato"/>
                <a:cs typeface="Lato"/>
                <a:sym typeface="Lato"/>
              </a:defRPr>
            </a:lvl6pPr>
            <a:lvl7pPr marL="3200400" lvl="6" indent="-330200">
              <a:spcBef>
                <a:spcPts val="2100"/>
              </a:spcBef>
              <a:spcAft>
                <a:spcPts val="0"/>
              </a:spcAft>
              <a:buClr>
                <a:srgbClr val="FFFFFF"/>
              </a:buClr>
              <a:buSzPts val="1600"/>
              <a:buFont typeface="Lato"/>
              <a:buChar char="●"/>
              <a:defRPr sz="1600">
                <a:solidFill>
                  <a:srgbClr val="FFFFFF"/>
                </a:solidFill>
                <a:latin typeface="Lato"/>
                <a:ea typeface="Lato"/>
                <a:cs typeface="Lato"/>
                <a:sym typeface="Lato"/>
              </a:defRPr>
            </a:lvl7pPr>
            <a:lvl8pPr marL="3657600" lvl="7" indent="-330200">
              <a:spcBef>
                <a:spcPts val="2100"/>
              </a:spcBef>
              <a:spcAft>
                <a:spcPts val="0"/>
              </a:spcAft>
              <a:buClr>
                <a:srgbClr val="FFFFFF"/>
              </a:buClr>
              <a:buSzPts val="1600"/>
              <a:buFont typeface="Lato"/>
              <a:buChar char="○"/>
              <a:defRPr sz="1600">
                <a:solidFill>
                  <a:srgbClr val="FFFFFF"/>
                </a:solidFill>
                <a:latin typeface="Lato"/>
                <a:ea typeface="Lato"/>
                <a:cs typeface="Lato"/>
                <a:sym typeface="Lato"/>
              </a:defRPr>
            </a:lvl8pPr>
            <a:lvl9pPr marL="4114800" lvl="8" indent="-330200">
              <a:spcBef>
                <a:spcPts val="2100"/>
              </a:spcBef>
              <a:spcAft>
                <a:spcPts val="2100"/>
              </a:spcAft>
              <a:buClr>
                <a:srgbClr val="FFFFFF"/>
              </a:buClr>
              <a:buSzPts val="1600"/>
              <a:buFont typeface="Lato"/>
              <a:buChar char="■"/>
              <a:defRPr sz="1600">
                <a:solidFill>
                  <a:srgbClr val="FFFFFF"/>
                </a:solidFill>
                <a:latin typeface="Lato"/>
                <a:ea typeface="Lato"/>
                <a:cs typeface="Lato"/>
                <a:sym typeface="Lato"/>
              </a:defRPr>
            </a:lvl9pPr>
          </a:lstStyle>
          <a:p>
            <a:endParaRPr/>
          </a:p>
        </p:txBody>
      </p:sp>
      <p:sp>
        <p:nvSpPr>
          <p:cNvPr id="42" name="Google Shape;42;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id Spruce" type="titleOnly">
  <p:cSld name="TITLE_ONLY">
    <p:bg>
      <p:bgPr>
        <a:solidFill>
          <a:srgbClr val="2A4634"/>
        </a:solidFill>
        <a:effectLst/>
      </p:bgPr>
    </p:bg>
    <p:spTree>
      <p:nvGrpSpPr>
        <p:cNvPr id="1" name="Shape 43"/>
        <p:cNvGrpSpPr/>
        <p:nvPr/>
      </p:nvGrpSpPr>
      <p:grpSpPr>
        <a:xfrm>
          <a:off x="0" y="0"/>
          <a:ext cx="0" cy="0"/>
          <a:chOff x="0" y="0"/>
          <a:chExt cx="0" cy="0"/>
        </a:xfrm>
      </p:grpSpPr>
      <p:sp>
        <p:nvSpPr>
          <p:cNvPr id="44" name="Google Shape;44;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cxnSp>
        <p:nvCxnSpPr>
          <p:cNvPr id="45" name="Google Shape;45;p7"/>
          <p:cNvCxnSpPr/>
          <p:nvPr/>
        </p:nvCxnSpPr>
        <p:spPr>
          <a:xfrm>
            <a:off x="529150" y="1340200"/>
            <a:ext cx="11107500" cy="18300"/>
          </a:xfrm>
          <a:prstGeom prst="straightConnector1">
            <a:avLst/>
          </a:prstGeom>
          <a:noFill/>
          <a:ln w="19050" cap="flat" cmpd="sng">
            <a:solidFill>
              <a:srgbClr val="FFFFFF"/>
            </a:solidFill>
            <a:prstDash val="solid"/>
            <a:round/>
            <a:headEnd type="none" w="med" len="med"/>
            <a:tailEnd type="none" w="med" len="med"/>
          </a:ln>
        </p:spPr>
      </p:cxnSp>
      <p:pic>
        <p:nvPicPr>
          <p:cNvPr id="46" name="Google Shape;46;p7"/>
          <p:cNvPicPr preferRelativeResize="0"/>
          <p:nvPr/>
        </p:nvPicPr>
        <p:blipFill rotWithShape="1">
          <a:blip r:embed="rId2">
            <a:alphaModFix/>
          </a:blip>
          <a:srcRect/>
          <a:stretch/>
        </p:blipFill>
        <p:spPr>
          <a:xfrm>
            <a:off x="8892689" y="496950"/>
            <a:ext cx="2743960" cy="817500"/>
          </a:xfrm>
          <a:prstGeom prst="rect">
            <a:avLst/>
          </a:prstGeom>
          <a:noFill/>
          <a:ln>
            <a:noFill/>
          </a:ln>
        </p:spPr>
      </p:pic>
      <p:sp>
        <p:nvSpPr>
          <p:cNvPr id="47" name="Google Shape;47;p7"/>
          <p:cNvSpPr txBox="1">
            <a:spLocks noGrp="1"/>
          </p:cNvSpPr>
          <p:nvPr>
            <p:ph type="title"/>
          </p:nvPr>
        </p:nvSpPr>
        <p:spPr>
          <a:xfrm>
            <a:off x="376750" y="456325"/>
            <a:ext cx="8614800" cy="902100"/>
          </a:xfrm>
          <a:prstGeom prst="rect">
            <a:avLst/>
          </a:prstGeom>
        </p:spPr>
        <p:txBody>
          <a:bodyPr spcFirstLastPara="1" wrap="square" lIns="91425" tIns="91425" rIns="91425" bIns="91425" anchor="t" anchorCtr="0">
            <a:noAutofit/>
          </a:bodyPr>
          <a:lstStyle>
            <a:lvl1pPr lvl="0">
              <a:spcBef>
                <a:spcPts val="0"/>
              </a:spcBef>
              <a:spcAft>
                <a:spcPts val="0"/>
              </a:spcAft>
              <a:buNone/>
              <a:defRPr sz="4800">
                <a:solidFill>
                  <a:srgbClr val="FFFFFF"/>
                </a:solidFill>
              </a:defRPr>
            </a:lvl1pPr>
            <a:lvl2pPr lvl="1">
              <a:spcBef>
                <a:spcPts val="0"/>
              </a:spcBef>
              <a:spcAft>
                <a:spcPts val="0"/>
              </a:spcAft>
              <a:buNone/>
              <a:defRPr>
                <a:solidFill>
                  <a:srgbClr val="FFFFFF"/>
                </a:solidFill>
              </a:defRPr>
            </a:lvl2pPr>
            <a:lvl3pPr lvl="2">
              <a:spcBef>
                <a:spcPts val="0"/>
              </a:spcBef>
              <a:spcAft>
                <a:spcPts val="0"/>
              </a:spcAft>
              <a:buNone/>
              <a:defRPr>
                <a:solidFill>
                  <a:srgbClr val="FFFFFF"/>
                </a:solidFill>
              </a:defRPr>
            </a:lvl3pPr>
            <a:lvl4pPr lvl="3">
              <a:spcBef>
                <a:spcPts val="0"/>
              </a:spcBef>
              <a:spcAft>
                <a:spcPts val="0"/>
              </a:spcAft>
              <a:buNone/>
              <a:defRPr>
                <a:solidFill>
                  <a:srgbClr val="FFFFFF"/>
                </a:solidFill>
              </a:defRPr>
            </a:lvl4pPr>
            <a:lvl5pPr lvl="4">
              <a:spcBef>
                <a:spcPts val="0"/>
              </a:spcBef>
              <a:spcAft>
                <a:spcPts val="0"/>
              </a:spcAft>
              <a:buNone/>
              <a:defRPr>
                <a:solidFill>
                  <a:srgbClr val="FFFFFF"/>
                </a:solidFill>
              </a:defRPr>
            </a:lvl5pPr>
            <a:lvl6pPr lvl="5">
              <a:spcBef>
                <a:spcPts val="0"/>
              </a:spcBef>
              <a:spcAft>
                <a:spcPts val="0"/>
              </a:spcAft>
              <a:buNone/>
              <a:defRPr>
                <a:solidFill>
                  <a:srgbClr val="FFFFFF"/>
                </a:solidFill>
              </a:defRPr>
            </a:lvl6pPr>
            <a:lvl7pPr lvl="6">
              <a:spcBef>
                <a:spcPts val="0"/>
              </a:spcBef>
              <a:spcAft>
                <a:spcPts val="0"/>
              </a:spcAft>
              <a:buNone/>
              <a:defRPr>
                <a:solidFill>
                  <a:srgbClr val="FFFFFF"/>
                </a:solidFill>
              </a:defRPr>
            </a:lvl7pPr>
            <a:lvl8pPr lvl="7">
              <a:spcBef>
                <a:spcPts val="0"/>
              </a:spcBef>
              <a:spcAft>
                <a:spcPts val="0"/>
              </a:spcAft>
              <a:buNone/>
              <a:defRPr>
                <a:solidFill>
                  <a:srgbClr val="FFFFFF"/>
                </a:solidFill>
              </a:defRPr>
            </a:lvl8pPr>
            <a:lvl9pPr lvl="8">
              <a:spcBef>
                <a:spcPts val="0"/>
              </a:spcBef>
              <a:spcAft>
                <a:spcPts val="0"/>
              </a:spcAft>
              <a:buNone/>
              <a:defRPr>
                <a:solidFill>
                  <a:srgbClr val="FFFFFF"/>
                </a:solidFill>
              </a:defRPr>
            </a:lvl9pPr>
          </a:lstStyle>
          <a:p>
            <a:endParaRPr/>
          </a:p>
        </p:txBody>
      </p:sp>
      <p:sp>
        <p:nvSpPr>
          <p:cNvPr id="48" name="Google Shape;48;p7"/>
          <p:cNvSpPr txBox="1">
            <a:spLocks noGrp="1"/>
          </p:cNvSpPr>
          <p:nvPr>
            <p:ph type="subTitle" idx="1"/>
          </p:nvPr>
        </p:nvSpPr>
        <p:spPr>
          <a:xfrm>
            <a:off x="376750" y="1524000"/>
            <a:ext cx="11107500" cy="1247700"/>
          </a:xfrm>
          <a:prstGeom prst="rect">
            <a:avLst/>
          </a:prstGeom>
        </p:spPr>
        <p:txBody>
          <a:bodyPr spcFirstLastPara="1" wrap="square" lIns="121900" tIns="121900" rIns="121900" bIns="121900" anchor="t" anchorCtr="0">
            <a:noAutofit/>
          </a:bodyPr>
          <a:lstStyle>
            <a:lvl1pPr lvl="0">
              <a:spcBef>
                <a:spcPts val="0"/>
              </a:spcBef>
              <a:spcAft>
                <a:spcPts val="0"/>
              </a:spcAft>
              <a:buNone/>
              <a:defRPr b="1">
                <a:solidFill>
                  <a:srgbClr val="FFFFFF"/>
                </a:solidFill>
              </a:defRPr>
            </a:lvl1pPr>
            <a:lvl2pPr lvl="1">
              <a:spcBef>
                <a:spcPts val="2100"/>
              </a:spcBef>
              <a:spcAft>
                <a:spcPts val="0"/>
              </a:spcAft>
              <a:buNone/>
              <a:defRPr/>
            </a:lvl2pPr>
            <a:lvl3pPr lvl="2">
              <a:spcBef>
                <a:spcPts val="2100"/>
              </a:spcBef>
              <a:spcAft>
                <a:spcPts val="0"/>
              </a:spcAft>
              <a:buNone/>
              <a:defRPr/>
            </a:lvl3pPr>
            <a:lvl4pPr lvl="3">
              <a:spcBef>
                <a:spcPts val="2100"/>
              </a:spcBef>
              <a:spcAft>
                <a:spcPts val="0"/>
              </a:spcAft>
              <a:buNone/>
              <a:defRPr/>
            </a:lvl4pPr>
            <a:lvl5pPr lvl="4">
              <a:spcBef>
                <a:spcPts val="2100"/>
              </a:spcBef>
              <a:spcAft>
                <a:spcPts val="0"/>
              </a:spcAft>
              <a:buNone/>
              <a:defRPr/>
            </a:lvl5pPr>
            <a:lvl6pPr lvl="5">
              <a:spcBef>
                <a:spcPts val="2100"/>
              </a:spcBef>
              <a:spcAft>
                <a:spcPts val="0"/>
              </a:spcAft>
              <a:buNone/>
              <a:defRPr/>
            </a:lvl6pPr>
            <a:lvl7pPr lvl="6">
              <a:spcBef>
                <a:spcPts val="2100"/>
              </a:spcBef>
              <a:spcAft>
                <a:spcPts val="0"/>
              </a:spcAft>
              <a:buNone/>
              <a:defRPr/>
            </a:lvl7pPr>
            <a:lvl8pPr lvl="7">
              <a:spcBef>
                <a:spcPts val="2100"/>
              </a:spcBef>
              <a:spcAft>
                <a:spcPts val="0"/>
              </a:spcAft>
              <a:buNone/>
              <a:defRPr/>
            </a:lvl8pPr>
            <a:lvl9pPr lvl="8">
              <a:spcBef>
                <a:spcPts val="2100"/>
              </a:spcBef>
              <a:spcAft>
                <a:spcPts val="2100"/>
              </a:spcAft>
              <a:buNone/>
              <a:defRPr/>
            </a:lvl9pPr>
          </a:lstStyle>
          <a:p>
            <a:endParaRPr/>
          </a:p>
        </p:txBody>
      </p:sp>
      <p:sp>
        <p:nvSpPr>
          <p:cNvPr id="49" name="Google Shape;49;p7"/>
          <p:cNvSpPr txBox="1">
            <a:spLocks noGrp="1"/>
          </p:cNvSpPr>
          <p:nvPr>
            <p:ph type="body" idx="2"/>
          </p:nvPr>
        </p:nvSpPr>
        <p:spPr>
          <a:xfrm>
            <a:off x="376750" y="2345013"/>
            <a:ext cx="11107500" cy="31908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Clr>
                <a:srgbClr val="FFFFFF"/>
              </a:buClr>
              <a:buSzPts val="1800"/>
              <a:buFont typeface="Lato Light"/>
              <a:buChar char="◌"/>
              <a:defRPr>
                <a:solidFill>
                  <a:srgbClr val="FFFFFF"/>
                </a:solidFill>
                <a:latin typeface="Lato Light"/>
                <a:ea typeface="Lato Light"/>
                <a:cs typeface="Lato Light"/>
                <a:sym typeface="Lato Light"/>
              </a:defRPr>
            </a:lvl1pPr>
            <a:lvl2pPr marL="914400" lvl="1" indent="-34925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2pPr>
            <a:lvl3pPr marL="1371600" lvl="2" indent="-34925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3pPr>
            <a:lvl4pPr marL="1828800" lvl="3" indent="-34925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4pPr>
            <a:lvl5pPr marL="2286000" lvl="4" indent="-34925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5pPr>
            <a:lvl6pPr marL="2743200" lvl="5" indent="-34925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6pPr>
            <a:lvl7pPr marL="3200400" lvl="6" indent="-34925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7pPr>
            <a:lvl8pPr marL="3657600" lvl="7" indent="-34925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8pPr>
            <a:lvl9pPr marL="4114800" lvl="8" indent="-349250">
              <a:spcBef>
                <a:spcPts val="2100"/>
              </a:spcBef>
              <a:spcAft>
                <a:spcPts val="2100"/>
              </a:spcAft>
              <a:buClr>
                <a:srgbClr val="FFFFFF"/>
              </a:buClr>
              <a:buSzPts val="1900"/>
              <a:buFont typeface="Lato"/>
              <a:buChar char="■"/>
              <a:defRPr>
                <a:solidFill>
                  <a:srgbClr val="FFFFFF"/>
                </a:solidFill>
                <a:latin typeface="Lato"/>
                <a:ea typeface="Lato"/>
                <a:cs typeface="Lato"/>
                <a:sym typeface="Lat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15600" y="740800"/>
            <a:ext cx="5185200" cy="1007700"/>
          </a:xfrm>
          <a:prstGeom prst="rect">
            <a:avLst/>
          </a:prstGeom>
        </p:spPr>
        <p:txBody>
          <a:bodyPr spcFirstLastPara="1" wrap="square" lIns="91425" tIns="91425" rIns="91425" bIns="91425" anchor="b" anchorCtr="0">
            <a:noAutofit/>
          </a:bodyPr>
          <a:lstStyle>
            <a:lvl1pPr lvl="0">
              <a:spcBef>
                <a:spcPts val="0"/>
              </a:spcBef>
              <a:spcAft>
                <a:spcPts val="0"/>
              </a:spcAft>
              <a:buSzPts val="3200"/>
              <a:buChar char="●"/>
              <a:defRPr sz="3200"/>
            </a:lvl1pPr>
            <a:lvl2pPr lvl="1">
              <a:spcBef>
                <a:spcPts val="0"/>
              </a:spcBef>
              <a:spcAft>
                <a:spcPts val="0"/>
              </a:spcAft>
              <a:buSzPts val="3200"/>
              <a:buChar char="○"/>
              <a:defRPr sz="3200"/>
            </a:lvl2pPr>
            <a:lvl3pPr lvl="2">
              <a:spcBef>
                <a:spcPts val="0"/>
              </a:spcBef>
              <a:spcAft>
                <a:spcPts val="0"/>
              </a:spcAft>
              <a:buSzPts val="3200"/>
              <a:buChar char="■"/>
              <a:defRPr sz="3200"/>
            </a:lvl3pPr>
            <a:lvl4pPr lvl="3">
              <a:spcBef>
                <a:spcPts val="0"/>
              </a:spcBef>
              <a:spcAft>
                <a:spcPts val="0"/>
              </a:spcAft>
              <a:buSzPts val="3200"/>
              <a:buChar char="●"/>
              <a:defRPr sz="3200"/>
            </a:lvl4pPr>
            <a:lvl5pPr lvl="4">
              <a:spcBef>
                <a:spcPts val="0"/>
              </a:spcBef>
              <a:spcAft>
                <a:spcPts val="0"/>
              </a:spcAft>
              <a:buSzPts val="3200"/>
              <a:buChar char="○"/>
              <a:defRPr sz="3200"/>
            </a:lvl5pPr>
            <a:lvl6pPr lvl="5">
              <a:spcBef>
                <a:spcPts val="0"/>
              </a:spcBef>
              <a:spcAft>
                <a:spcPts val="0"/>
              </a:spcAft>
              <a:buSzPts val="3200"/>
              <a:buChar char="■"/>
              <a:defRPr sz="3200"/>
            </a:lvl6pPr>
            <a:lvl7pPr lvl="6">
              <a:spcBef>
                <a:spcPts val="0"/>
              </a:spcBef>
              <a:spcAft>
                <a:spcPts val="0"/>
              </a:spcAft>
              <a:buSzPts val="3200"/>
              <a:buChar char="●"/>
              <a:defRPr sz="3200"/>
            </a:lvl7pPr>
            <a:lvl8pPr lvl="7">
              <a:spcBef>
                <a:spcPts val="0"/>
              </a:spcBef>
              <a:spcAft>
                <a:spcPts val="0"/>
              </a:spcAft>
              <a:buSzPts val="3200"/>
              <a:buChar char="○"/>
              <a:defRPr sz="3200"/>
            </a:lvl8pPr>
            <a:lvl9pPr lvl="8">
              <a:spcBef>
                <a:spcPts val="0"/>
              </a:spcBef>
              <a:spcAft>
                <a:spcPts val="0"/>
              </a:spcAft>
              <a:buSzPts val="3200"/>
              <a:buChar char="■"/>
              <a:defRPr sz="3200"/>
            </a:lvl9pPr>
          </a:lstStyle>
          <a:p>
            <a:endParaRPr/>
          </a:p>
        </p:txBody>
      </p:sp>
      <p:sp>
        <p:nvSpPr>
          <p:cNvPr id="52" name="Google Shape;52;p8"/>
          <p:cNvSpPr txBox="1">
            <a:spLocks noGrp="1"/>
          </p:cNvSpPr>
          <p:nvPr>
            <p:ph type="body" idx="1"/>
          </p:nvPr>
        </p:nvSpPr>
        <p:spPr>
          <a:xfrm>
            <a:off x="415600" y="1852800"/>
            <a:ext cx="51852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Font typeface="Lato"/>
              <a:buChar char="●"/>
              <a:defRPr sz="1600">
                <a:latin typeface="Lato"/>
                <a:ea typeface="Lato"/>
                <a:cs typeface="Lato"/>
                <a:sym typeface="Lato"/>
              </a:defRPr>
            </a:lvl1pPr>
            <a:lvl2pPr marL="914400" lvl="1" indent="-330200">
              <a:spcBef>
                <a:spcPts val="2100"/>
              </a:spcBef>
              <a:spcAft>
                <a:spcPts val="0"/>
              </a:spcAft>
              <a:buSzPts val="1600"/>
              <a:buFont typeface="Lato"/>
              <a:buChar char="○"/>
              <a:defRPr sz="1600">
                <a:latin typeface="Lato"/>
                <a:ea typeface="Lato"/>
                <a:cs typeface="Lato"/>
                <a:sym typeface="Lato"/>
              </a:defRPr>
            </a:lvl2pPr>
            <a:lvl3pPr marL="1371600" lvl="2" indent="-330200">
              <a:spcBef>
                <a:spcPts val="2100"/>
              </a:spcBef>
              <a:spcAft>
                <a:spcPts val="0"/>
              </a:spcAft>
              <a:buSzPts val="1600"/>
              <a:buFont typeface="Lato"/>
              <a:buChar char="■"/>
              <a:defRPr sz="1600">
                <a:latin typeface="Lato"/>
                <a:ea typeface="Lato"/>
                <a:cs typeface="Lato"/>
                <a:sym typeface="Lato"/>
              </a:defRPr>
            </a:lvl3pPr>
            <a:lvl4pPr marL="1828800" lvl="3" indent="-330200">
              <a:spcBef>
                <a:spcPts val="2100"/>
              </a:spcBef>
              <a:spcAft>
                <a:spcPts val="0"/>
              </a:spcAft>
              <a:buSzPts val="1600"/>
              <a:buFont typeface="Lato"/>
              <a:buChar char="●"/>
              <a:defRPr sz="1600">
                <a:latin typeface="Lato"/>
                <a:ea typeface="Lato"/>
                <a:cs typeface="Lato"/>
                <a:sym typeface="Lato"/>
              </a:defRPr>
            </a:lvl4pPr>
            <a:lvl5pPr marL="2286000" lvl="4" indent="-330200">
              <a:spcBef>
                <a:spcPts val="2100"/>
              </a:spcBef>
              <a:spcAft>
                <a:spcPts val="0"/>
              </a:spcAft>
              <a:buSzPts val="1600"/>
              <a:buFont typeface="Lato"/>
              <a:buChar char="○"/>
              <a:defRPr sz="1600">
                <a:latin typeface="Lato"/>
                <a:ea typeface="Lato"/>
                <a:cs typeface="Lato"/>
                <a:sym typeface="Lato"/>
              </a:defRPr>
            </a:lvl5pPr>
            <a:lvl6pPr marL="2743200" lvl="5" indent="-330200">
              <a:spcBef>
                <a:spcPts val="2100"/>
              </a:spcBef>
              <a:spcAft>
                <a:spcPts val="0"/>
              </a:spcAft>
              <a:buSzPts val="1600"/>
              <a:buFont typeface="Lato"/>
              <a:buChar char="■"/>
              <a:defRPr sz="1600">
                <a:latin typeface="Lato"/>
                <a:ea typeface="Lato"/>
                <a:cs typeface="Lato"/>
                <a:sym typeface="Lato"/>
              </a:defRPr>
            </a:lvl6pPr>
            <a:lvl7pPr marL="3200400" lvl="6" indent="-330200">
              <a:spcBef>
                <a:spcPts val="2100"/>
              </a:spcBef>
              <a:spcAft>
                <a:spcPts val="0"/>
              </a:spcAft>
              <a:buSzPts val="1600"/>
              <a:buFont typeface="Lato"/>
              <a:buChar char="●"/>
              <a:defRPr sz="1600">
                <a:latin typeface="Lato"/>
                <a:ea typeface="Lato"/>
                <a:cs typeface="Lato"/>
                <a:sym typeface="Lato"/>
              </a:defRPr>
            </a:lvl7pPr>
            <a:lvl8pPr marL="3657600" lvl="7" indent="-330200">
              <a:spcBef>
                <a:spcPts val="2100"/>
              </a:spcBef>
              <a:spcAft>
                <a:spcPts val="0"/>
              </a:spcAft>
              <a:buSzPts val="1600"/>
              <a:buFont typeface="Lato"/>
              <a:buChar char="○"/>
              <a:defRPr sz="1600">
                <a:latin typeface="Lato"/>
                <a:ea typeface="Lato"/>
                <a:cs typeface="Lato"/>
                <a:sym typeface="Lato"/>
              </a:defRPr>
            </a:lvl8pPr>
            <a:lvl9pPr marL="4114800" lvl="8" indent="-330200">
              <a:spcBef>
                <a:spcPts val="2100"/>
              </a:spcBef>
              <a:spcAft>
                <a:spcPts val="2100"/>
              </a:spcAft>
              <a:buSzPts val="1600"/>
              <a:buFont typeface="Lato"/>
              <a:buChar char="■"/>
              <a:defRPr sz="1600">
                <a:latin typeface="Lato"/>
                <a:ea typeface="Lato"/>
                <a:cs typeface="Lato"/>
                <a:sym typeface="Lato"/>
              </a:defRPr>
            </a:lvl9pPr>
          </a:lstStyle>
          <a:p>
            <a:endParaRPr/>
          </a:p>
        </p:txBody>
      </p:sp>
      <p:sp>
        <p:nvSpPr>
          <p:cNvPr id="53" name="Google Shape;53;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9"/>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56" name="Google Shape;56;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urple">
  <p:cSld name="BIG_NUMBER">
    <p:bg>
      <p:bgPr>
        <a:solidFill>
          <a:srgbClr val="542245"/>
        </a:solidFill>
        <a:effectLst/>
      </p:bgPr>
    </p:bg>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415600" y="4933217"/>
            <a:ext cx="11360700" cy="17343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Clr>
                <a:srgbClr val="FFFFFF"/>
              </a:buClr>
              <a:buSzPts val="2400"/>
              <a:buFont typeface="Lato"/>
              <a:buChar char="●"/>
              <a:defRPr>
                <a:solidFill>
                  <a:srgbClr val="FFFFFF"/>
                </a:solidFill>
                <a:latin typeface="Lato"/>
                <a:ea typeface="Lato"/>
                <a:cs typeface="Lato"/>
                <a:sym typeface="Lato"/>
              </a:defRPr>
            </a:lvl1pPr>
            <a:lvl2pPr marL="914400" lvl="1" indent="-34925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2pPr>
            <a:lvl3pPr marL="1371600" lvl="2" indent="-34925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3pPr>
            <a:lvl4pPr marL="1828800" lvl="3" indent="-34925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4pPr>
            <a:lvl5pPr marL="2286000" lvl="4" indent="-34925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5pPr>
            <a:lvl6pPr marL="2743200" lvl="5" indent="-34925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6pPr>
            <a:lvl7pPr marL="3200400" lvl="6" indent="-34925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7pPr>
            <a:lvl8pPr marL="3657600" lvl="7" indent="-349250">
              <a:spcBef>
                <a:spcPts val="2100"/>
              </a:spcBef>
              <a:spcAft>
                <a:spcPts val="0"/>
              </a:spcAft>
              <a:buClr>
                <a:srgbClr val="FFFFFF"/>
              </a:buClr>
              <a:buSzPts val="1900"/>
              <a:buFont typeface="Lato"/>
              <a:buChar char="○"/>
              <a:defRPr>
                <a:solidFill>
                  <a:srgbClr val="FFFFFF"/>
                </a:solidFill>
                <a:latin typeface="Lato"/>
                <a:ea typeface="Lato"/>
                <a:cs typeface="Lato"/>
                <a:sym typeface="Lato"/>
              </a:defRPr>
            </a:lvl8pPr>
            <a:lvl9pPr marL="4114800" lvl="8" indent="-349250">
              <a:spcBef>
                <a:spcPts val="2100"/>
              </a:spcBef>
              <a:spcAft>
                <a:spcPts val="2100"/>
              </a:spcAft>
              <a:buClr>
                <a:srgbClr val="FFFFFF"/>
              </a:buClr>
              <a:buSzPts val="1900"/>
              <a:buFont typeface="Lato"/>
              <a:buChar char="■"/>
              <a:defRPr>
                <a:solidFill>
                  <a:srgbClr val="FFFFFF"/>
                </a:solidFill>
                <a:latin typeface="Lato"/>
                <a:ea typeface="Lato"/>
                <a:cs typeface="Lato"/>
                <a:sym typeface="Lato"/>
              </a:defRPr>
            </a:lvl9pPr>
          </a:lstStyle>
          <a:p>
            <a:endParaRPr/>
          </a:p>
        </p:txBody>
      </p:sp>
      <p:sp>
        <p:nvSpPr>
          <p:cNvPr id="59" name="Google Shape;59;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10"/>
          <p:cNvSpPr txBox="1">
            <a:spLocks noGrp="1"/>
          </p:cNvSpPr>
          <p:nvPr>
            <p:ph type="title"/>
          </p:nvPr>
        </p:nvSpPr>
        <p:spPr>
          <a:xfrm>
            <a:off x="466725" y="685800"/>
            <a:ext cx="11360700" cy="2486100"/>
          </a:xfrm>
          <a:prstGeom prst="rect">
            <a:avLst/>
          </a:prstGeom>
        </p:spPr>
        <p:txBody>
          <a:bodyPr spcFirstLastPara="1" wrap="square" lIns="91425" tIns="91425" rIns="91425" bIns="91425" anchor="t" anchorCtr="0">
            <a:noAutofit/>
          </a:bodyPr>
          <a:lstStyle>
            <a:lvl1pPr lvl="0">
              <a:spcBef>
                <a:spcPts val="0"/>
              </a:spcBef>
              <a:spcAft>
                <a:spcPts val="0"/>
              </a:spcAft>
              <a:buNone/>
              <a:defRPr sz="7200" b="1">
                <a:solidFill>
                  <a:srgbClr val="AE4A9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61" name="Google Shape;61;p10"/>
          <p:cNvPicPr preferRelativeResize="0"/>
          <p:nvPr/>
        </p:nvPicPr>
        <p:blipFill>
          <a:blip r:embed="rId2">
            <a:alphaModFix/>
          </a:blip>
          <a:stretch>
            <a:fillRect/>
          </a:stretch>
        </p:blipFill>
        <p:spPr>
          <a:xfrm>
            <a:off x="8943975" y="5639850"/>
            <a:ext cx="2809875" cy="837150"/>
          </a:xfrm>
          <a:prstGeom prst="rect">
            <a:avLst/>
          </a:prstGeom>
          <a:noFill/>
          <a:ln>
            <a:noFill/>
          </a:ln>
        </p:spPr>
      </p:pic>
      <p:sp>
        <p:nvSpPr>
          <p:cNvPr id="62" name="Google Shape;62;p10"/>
          <p:cNvSpPr txBox="1">
            <a:spLocks noGrp="1"/>
          </p:cNvSpPr>
          <p:nvPr>
            <p:ph type="subTitle" idx="2"/>
          </p:nvPr>
        </p:nvSpPr>
        <p:spPr>
          <a:xfrm>
            <a:off x="419100" y="3181350"/>
            <a:ext cx="11360700" cy="990600"/>
          </a:xfrm>
          <a:prstGeom prst="rect">
            <a:avLst/>
          </a:prstGeom>
        </p:spPr>
        <p:txBody>
          <a:bodyPr spcFirstLastPara="1" wrap="square" lIns="121900" tIns="121900" rIns="121900" bIns="121900" anchor="t" anchorCtr="0">
            <a:noAutofit/>
          </a:bodyPr>
          <a:lstStyle>
            <a:lvl1pPr lvl="0">
              <a:spcBef>
                <a:spcPts val="0"/>
              </a:spcBef>
              <a:spcAft>
                <a:spcPts val="0"/>
              </a:spcAft>
              <a:buNone/>
              <a:defRPr sz="3600">
                <a:solidFill>
                  <a:srgbClr val="D0E0E3"/>
                </a:solidFill>
                <a:latin typeface="Merriweather Light"/>
                <a:ea typeface="Merriweather Light"/>
                <a:cs typeface="Merriweather Light"/>
                <a:sym typeface="Merriweather Light"/>
              </a:defRPr>
            </a:lvl1pPr>
            <a:lvl2pPr lvl="1">
              <a:spcBef>
                <a:spcPts val="2100"/>
              </a:spcBef>
              <a:spcAft>
                <a:spcPts val="0"/>
              </a:spcAft>
              <a:buNone/>
              <a:defRPr/>
            </a:lvl2pPr>
            <a:lvl3pPr lvl="2">
              <a:spcBef>
                <a:spcPts val="2100"/>
              </a:spcBef>
              <a:spcAft>
                <a:spcPts val="0"/>
              </a:spcAft>
              <a:buNone/>
              <a:defRPr/>
            </a:lvl3pPr>
            <a:lvl4pPr lvl="3">
              <a:spcBef>
                <a:spcPts val="2100"/>
              </a:spcBef>
              <a:spcAft>
                <a:spcPts val="0"/>
              </a:spcAft>
              <a:buNone/>
              <a:defRPr/>
            </a:lvl4pPr>
            <a:lvl5pPr lvl="4">
              <a:spcBef>
                <a:spcPts val="2100"/>
              </a:spcBef>
              <a:spcAft>
                <a:spcPts val="0"/>
              </a:spcAft>
              <a:buNone/>
              <a:defRPr/>
            </a:lvl5pPr>
            <a:lvl6pPr lvl="5">
              <a:spcBef>
                <a:spcPts val="2100"/>
              </a:spcBef>
              <a:spcAft>
                <a:spcPts val="0"/>
              </a:spcAft>
              <a:buNone/>
              <a:defRPr/>
            </a:lvl6pPr>
            <a:lvl7pPr lvl="6">
              <a:spcBef>
                <a:spcPts val="2100"/>
              </a:spcBef>
              <a:spcAft>
                <a:spcPts val="0"/>
              </a:spcAft>
              <a:buNone/>
              <a:defRPr/>
            </a:lvl7pPr>
            <a:lvl8pPr lvl="7">
              <a:spcBef>
                <a:spcPts val="2100"/>
              </a:spcBef>
              <a:spcAft>
                <a:spcPts val="0"/>
              </a:spcAft>
              <a:buNone/>
              <a:defRPr/>
            </a:lvl8pPr>
            <a:lvl9pPr lvl="8">
              <a:spcBef>
                <a:spcPts val="2100"/>
              </a:spcBef>
              <a:spcAft>
                <a:spcPts val="210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415600" y="1562133"/>
            <a:ext cx="11360700" cy="45297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1pPr>
            <a:lvl2pPr marL="914400" lvl="1" indent="-349250">
              <a:lnSpc>
                <a:spcPct val="115000"/>
              </a:lnSpc>
              <a:spcBef>
                <a:spcPts val="2100"/>
              </a:spcBef>
              <a:spcAft>
                <a:spcPts val="0"/>
              </a:spcAft>
              <a:buClr>
                <a:schemeClr val="dk1"/>
              </a:buClr>
              <a:buSzPts val="1900"/>
              <a:buFont typeface="Merriweather"/>
              <a:buChar char="○"/>
              <a:defRPr sz="1900">
                <a:solidFill>
                  <a:schemeClr val="dk1"/>
                </a:solidFill>
                <a:latin typeface="Merriweather"/>
                <a:ea typeface="Merriweather"/>
                <a:cs typeface="Merriweather"/>
                <a:sym typeface="Merriweather"/>
              </a:defRPr>
            </a:lvl2pPr>
            <a:lvl3pPr marL="1371600" lvl="2" indent="-349250">
              <a:lnSpc>
                <a:spcPct val="115000"/>
              </a:lnSpc>
              <a:spcBef>
                <a:spcPts val="2100"/>
              </a:spcBef>
              <a:spcAft>
                <a:spcPts val="0"/>
              </a:spcAft>
              <a:buClr>
                <a:schemeClr val="dk1"/>
              </a:buClr>
              <a:buSzPts val="1900"/>
              <a:buFont typeface="Merriweather"/>
              <a:buChar char="■"/>
              <a:defRPr sz="1900">
                <a:solidFill>
                  <a:schemeClr val="dk1"/>
                </a:solidFill>
                <a:latin typeface="Merriweather"/>
                <a:ea typeface="Merriweather"/>
                <a:cs typeface="Merriweather"/>
                <a:sym typeface="Merriweather"/>
              </a:defRPr>
            </a:lvl3pPr>
            <a:lvl4pPr marL="1828800" lvl="3" indent="-349250">
              <a:lnSpc>
                <a:spcPct val="115000"/>
              </a:lnSpc>
              <a:spcBef>
                <a:spcPts val="2100"/>
              </a:spcBef>
              <a:spcAft>
                <a:spcPts val="0"/>
              </a:spcAft>
              <a:buClr>
                <a:schemeClr val="dk1"/>
              </a:buClr>
              <a:buSzPts val="1900"/>
              <a:buFont typeface="Merriweather"/>
              <a:buChar char="●"/>
              <a:defRPr sz="1900">
                <a:solidFill>
                  <a:schemeClr val="dk1"/>
                </a:solidFill>
                <a:latin typeface="Merriweather"/>
                <a:ea typeface="Merriweather"/>
                <a:cs typeface="Merriweather"/>
                <a:sym typeface="Merriweather"/>
              </a:defRPr>
            </a:lvl4pPr>
            <a:lvl5pPr marL="2286000" lvl="4" indent="-349250">
              <a:lnSpc>
                <a:spcPct val="115000"/>
              </a:lnSpc>
              <a:spcBef>
                <a:spcPts val="2100"/>
              </a:spcBef>
              <a:spcAft>
                <a:spcPts val="0"/>
              </a:spcAft>
              <a:buClr>
                <a:schemeClr val="dk1"/>
              </a:buClr>
              <a:buSzPts val="1900"/>
              <a:buFont typeface="Merriweather"/>
              <a:buChar char="○"/>
              <a:defRPr sz="1900">
                <a:solidFill>
                  <a:schemeClr val="dk1"/>
                </a:solidFill>
                <a:latin typeface="Merriweather"/>
                <a:ea typeface="Merriweather"/>
                <a:cs typeface="Merriweather"/>
                <a:sym typeface="Merriweather"/>
              </a:defRPr>
            </a:lvl5pPr>
            <a:lvl6pPr marL="2743200" lvl="5" indent="-349250">
              <a:lnSpc>
                <a:spcPct val="115000"/>
              </a:lnSpc>
              <a:spcBef>
                <a:spcPts val="2100"/>
              </a:spcBef>
              <a:spcAft>
                <a:spcPts val="0"/>
              </a:spcAft>
              <a:buClr>
                <a:schemeClr val="dk1"/>
              </a:buClr>
              <a:buSzPts val="1900"/>
              <a:buFont typeface="Merriweather"/>
              <a:buChar char="■"/>
              <a:defRPr sz="1900">
                <a:solidFill>
                  <a:schemeClr val="dk1"/>
                </a:solidFill>
                <a:latin typeface="Merriweather"/>
                <a:ea typeface="Merriweather"/>
                <a:cs typeface="Merriweather"/>
                <a:sym typeface="Merriweather"/>
              </a:defRPr>
            </a:lvl6pPr>
            <a:lvl7pPr marL="3200400" lvl="6" indent="-349250">
              <a:lnSpc>
                <a:spcPct val="115000"/>
              </a:lnSpc>
              <a:spcBef>
                <a:spcPts val="2100"/>
              </a:spcBef>
              <a:spcAft>
                <a:spcPts val="0"/>
              </a:spcAft>
              <a:buClr>
                <a:schemeClr val="dk1"/>
              </a:buClr>
              <a:buSzPts val="1900"/>
              <a:buFont typeface="Merriweather"/>
              <a:buChar char="●"/>
              <a:defRPr sz="1900">
                <a:solidFill>
                  <a:schemeClr val="dk1"/>
                </a:solidFill>
                <a:latin typeface="Merriweather"/>
                <a:ea typeface="Merriweather"/>
                <a:cs typeface="Merriweather"/>
                <a:sym typeface="Merriweather"/>
              </a:defRPr>
            </a:lvl7pPr>
            <a:lvl8pPr marL="3657600" lvl="7" indent="-349250">
              <a:lnSpc>
                <a:spcPct val="115000"/>
              </a:lnSpc>
              <a:spcBef>
                <a:spcPts val="2100"/>
              </a:spcBef>
              <a:spcAft>
                <a:spcPts val="0"/>
              </a:spcAft>
              <a:buClr>
                <a:schemeClr val="dk1"/>
              </a:buClr>
              <a:buSzPts val="1900"/>
              <a:buFont typeface="Merriweather"/>
              <a:buChar char="○"/>
              <a:defRPr sz="1900">
                <a:solidFill>
                  <a:schemeClr val="dk1"/>
                </a:solidFill>
                <a:latin typeface="Merriweather"/>
                <a:ea typeface="Merriweather"/>
                <a:cs typeface="Merriweather"/>
                <a:sym typeface="Merriweather"/>
              </a:defRPr>
            </a:lvl8pPr>
            <a:lvl9pPr marL="4114800" lvl="8" indent="-349250">
              <a:lnSpc>
                <a:spcPct val="115000"/>
              </a:lnSpc>
              <a:spcBef>
                <a:spcPts val="2100"/>
              </a:spcBef>
              <a:spcAft>
                <a:spcPts val="2100"/>
              </a:spcAft>
              <a:buClr>
                <a:schemeClr val="dk1"/>
              </a:buClr>
              <a:buSzPts val="1900"/>
              <a:buFont typeface="Merriweather"/>
              <a:buChar char="■"/>
              <a:defRPr sz="1900">
                <a:solidFill>
                  <a:schemeClr val="dk1"/>
                </a:solidFill>
                <a:latin typeface="Merriweather"/>
                <a:ea typeface="Merriweather"/>
                <a:cs typeface="Merriweather"/>
                <a:sym typeface="Merriweather"/>
              </a:defRPr>
            </a:lvl9pPr>
          </a:lstStyle>
          <a:p>
            <a:endParaRPr/>
          </a:p>
        </p:txBody>
      </p:sp>
      <p:sp>
        <p:nvSpPr>
          <p:cNvPr id="11" name="Google Shape;11;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1"/>
                </a:solidFill>
                <a:latin typeface="Old Standard TT"/>
                <a:ea typeface="Old Standard TT"/>
                <a:cs typeface="Old Standard TT"/>
                <a:sym typeface="Old Standard TT"/>
              </a:defRPr>
            </a:lvl1pPr>
            <a:lvl2pPr lvl="1" algn="r">
              <a:buNone/>
              <a:defRPr sz="1300">
                <a:solidFill>
                  <a:schemeClr val="dk1"/>
                </a:solidFill>
                <a:latin typeface="Old Standard TT"/>
                <a:ea typeface="Old Standard TT"/>
                <a:cs typeface="Old Standard TT"/>
                <a:sym typeface="Old Standard TT"/>
              </a:defRPr>
            </a:lvl2pPr>
            <a:lvl3pPr lvl="2" algn="r">
              <a:buNone/>
              <a:defRPr sz="1300">
                <a:solidFill>
                  <a:schemeClr val="dk1"/>
                </a:solidFill>
                <a:latin typeface="Old Standard TT"/>
                <a:ea typeface="Old Standard TT"/>
                <a:cs typeface="Old Standard TT"/>
                <a:sym typeface="Old Standard TT"/>
              </a:defRPr>
            </a:lvl3pPr>
            <a:lvl4pPr lvl="3" algn="r">
              <a:buNone/>
              <a:defRPr sz="1300">
                <a:solidFill>
                  <a:schemeClr val="dk1"/>
                </a:solidFill>
                <a:latin typeface="Old Standard TT"/>
                <a:ea typeface="Old Standard TT"/>
                <a:cs typeface="Old Standard TT"/>
                <a:sym typeface="Old Standard TT"/>
              </a:defRPr>
            </a:lvl4pPr>
            <a:lvl5pPr lvl="4" algn="r">
              <a:buNone/>
              <a:defRPr sz="1300">
                <a:solidFill>
                  <a:schemeClr val="dk1"/>
                </a:solidFill>
                <a:latin typeface="Old Standard TT"/>
                <a:ea typeface="Old Standard TT"/>
                <a:cs typeface="Old Standard TT"/>
                <a:sym typeface="Old Standard TT"/>
              </a:defRPr>
            </a:lvl5pPr>
            <a:lvl6pPr lvl="5" algn="r">
              <a:buNone/>
              <a:defRPr sz="1300">
                <a:solidFill>
                  <a:schemeClr val="dk1"/>
                </a:solidFill>
                <a:latin typeface="Old Standard TT"/>
                <a:ea typeface="Old Standard TT"/>
                <a:cs typeface="Old Standard TT"/>
                <a:sym typeface="Old Standard TT"/>
              </a:defRPr>
            </a:lvl6pPr>
            <a:lvl7pPr lvl="6" algn="r">
              <a:buNone/>
              <a:defRPr sz="1300">
                <a:solidFill>
                  <a:schemeClr val="dk1"/>
                </a:solidFill>
                <a:latin typeface="Old Standard TT"/>
                <a:ea typeface="Old Standard TT"/>
                <a:cs typeface="Old Standard TT"/>
                <a:sym typeface="Old Standard TT"/>
              </a:defRPr>
            </a:lvl7pPr>
            <a:lvl8pPr lvl="7" algn="r">
              <a:buNone/>
              <a:defRPr sz="1300">
                <a:solidFill>
                  <a:schemeClr val="dk1"/>
                </a:solidFill>
                <a:latin typeface="Old Standard TT"/>
                <a:ea typeface="Old Standard TT"/>
                <a:cs typeface="Old Standard TT"/>
                <a:sym typeface="Old Standard TT"/>
              </a:defRPr>
            </a:lvl8pPr>
            <a:lvl9pPr lvl="8" algn="r">
              <a:buNone/>
              <a:defRPr sz="13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1"/>
          <p:cNvSpPr txBox="1">
            <a:spLocks noGrp="1"/>
          </p:cNvSpPr>
          <p:nvPr>
            <p:ph type="title"/>
          </p:nvPr>
        </p:nvSpPr>
        <p:spPr>
          <a:xfrm>
            <a:off x="376750" y="456325"/>
            <a:ext cx="11259900" cy="902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800">
                <a:solidFill>
                  <a:srgbClr val="542245"/>
                </a:solidFill>
                <a:latin typeface="Merriweather"/>
                <a:ea typeface="Merriweather"/>
                <a:cs typeface="Merriweather"/>
                <a:sym typeface="Merriweather"/>
              </a:defRPr>
            </a:lvl1pPr>
            <a:lvl2pPr lvl="1" rtl="0">
              <a:spcBef>
                <a:spcPts val="0"/>
              </a:spcBef>
              <a:spcAft>
                <a:spcPts val="0"/>
              </a:spcAft>
              <a:buNone/>
              <a:defRPr>
                <a:solidFill>
                  <a:srgbClr val="542245"/>
                </a:solidFill>
                <a:latin typeface="Merriweather"/>
                <a:ea typeface="Merriweather"/>
                <a:cs typeface="Merriweather"/>
                <a:sym typeface="Merriweather"/>
              </a:defRPr>
            </a:lvl2pPr>
            <a:lvl3pPr lvl="2" rtl="0">
              <a:spcBef>
                <a:spcPts val="0"/>
              </a:spcBef>
              <a:spcAft>
                <a:spcPts val="0"/>
              </a:spcAft>
              <a:buNone/>
              <a:defRPr>
                <a:solidFill>
                  <a:srgbClr val="542245"/>
                </a:solidFill>
                <a:latin typeface="Merriweather"/>
                <a:ea typeface="Merriweather"/>
                <a:cs typeface="Merriweather"/>
                <a:sym typeface="Merriweather"/>
              </a:defRPr>
            </a:lvl3pPr>
            <a:lvl4pPr lvl="3" rtl="0">
              <a:spcBef>
                <a:spcPts val="0"/>
              </a:spcBef>
              <a:spcAft>
                <a:spcPts val="0"/>
              </a:spcAft>
              <a:buNone/>
              <a:defRPr>
                <a:solidFill>
                  <a:srgbClr val="542245"/>
                </a:solidFill>
                <a:latin typeface="Merriweather"/>
                <a:ea typeface="Merriweather"/>
                <a:cs typeface="Merriweather"/>
                <a:sym typeface="Merriweather"/>
              </a:defRPr>
            </a:lvl4pPr>
            <a:lvl5pPr lvl="4" rtl="0">
              <a:spcBef>
                <a:spcPts val="0"/>
              </a:spcBef>
              <a:spcAft>
                <a:spcPts val="0"/>
              </a:spcAft>
              <a:buNone/>
              <a:defRPr>
                <a:solidFill>
                  <a:srgbClr val="542245"/>
                </a:solidFill>
                <a:latin typeface="Merriweather"/>
                <a:ea typeface="Merriweather"/>
                <a:cs typeface="Merriweather"/>
                <a:sym typeface="Merriweather"/>
              </a:defRPr>
            </a:lvl5pPr>
            <a:lvl6pPr lvl="5" rtl="0">
              <a:spcBef>
                <a:spcPts val="0"/>
              </a:spcBef>
              <a:spcAft>
                <a:spcPts val="0"/>
              </a:spcAft>
              <a:buNone/>
              <a:defRPr>
                <a:solidFill>
                  <a:srgbClr val="542245"/>
                </a:solidFill>
                <a:latin typeface="Merriweather"/>
                <a:ea typeface="Merriweather"/>
                <a:cs typeface="Merriweather"/>
                <a:sym typeface="Merriweather"/>
              </a:defRPr>
            </a:lvl6pPr>
            <a:lvl7pPr lvl="6" rtl="0">
              <a:spcBef>
                <a:spcPts val="0"/>
              </a:spcBef>
              <a:spcAft>
                <a:spcPts val="0"/>
              </a:spcAft>
              <a:buNone/>
              <a:defRPr>
                <a:solidFill>
                  <a:srgbClr val="542245"/>
                </a:solidFill>
                <a:latin typeface="Merriweather"/>
                <a:ea typeface="Merriweather"/>
                <a:cs typeface="Merriweather"/>
                <a:sym typeface="Merriweather"/>
              </a:defRPr>
            </a:lvl7pPr>
            <a:lvl8pPr lvl="7" rtl="0">
              <a:spcBef>
                <a:spcPts val="0"/>
              </a:spcBef>
              <a:spcAft>
                <a:spcPts val="0"/>
              </a:spcAft>
              <a:buNone/>
              <a:defRPr>
                <a:solidFill>
                  <a:srgbClr val="542245"/>
                </a:solidFill>
                <a:latin typeface="Merriweather"/>
                <a:ea typeface="Merriweather"/>
                <a:cs typeface="Merriweather"/>
                <a:sym typeface="Merriweather"/>
              </a:defRPr>
            </a:lvl8pPr>
            <a:lvl9pPr lvl="8" rtl="0">
              <a:spcBef>
                <a:spcPts val="0"/>
              </a:spcBef>
              <a:spcAft>
                <a:spcPts val="0"/>
              </a:spcAft>
              <a:buNone/>
              <a:defRPr>
                <a:solidFill>
                  <a:srgbClr val="542245"/>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415600" y="496667"/>
            <a:ext cx="11360700" cy="978000"/>
          </a:xfrm>
          <a:prstGeom prst="rect">
            <a:avLst/>
          </a:prstGeom>
          <a:noFill/>
          <a:ln>
            <a:noFill/>
          </a:ln>
        </p:spPr>
        <p:txBody>
          <a:bodyPr spcFirstLastPara="1" wrap="square" lIns="121900" tIns="121900" rIns="121900" bIns="121900" anchor="b" anchorCtr="0">
            <a:noAutofit/>
          </a:bodyPr>
          <a:lstStyle>
            <a:lvl1pPr lvl="0"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1pPr>
            <a:lvl2pPr lvl="1"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2pPr>
            <a:lvl3pPr lvl="2"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3pPr>
            <a:lvl4pPr lvl="3"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4pPr>
            <a:lvl5pPr lvl="4"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5pPr>
            <a:lvl6pPr lvl="5"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6pPr>
            <a:lvl7pPr lvl="6"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7pPr>
            <a:lvl8pPr lvl="7"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8pPr>
            <a:lvl9pPr lvl="8" rt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9pPr>
          </a:lstStyle>
          <a:p>
            <a:endParaRPr/>
          </a:p>
        </p:txBody>
      </p:sp>
      <p:sp>
        <p:nvSpPr>
          <p:cNvPr id="71" name="Google Shape;71;p12"/>
          <p:cNvSpPr txBox="1">
            <a:spLocks noGrp="1"/>
          </p:cNvSpPr>
          <p:nvPr>
            <p:ph type="body" idx="1"/>
          </p:nvPr>
        </p:nvSpPr>
        <p:spPr>
          <a:xfrm>
            <a:off x="415600" y="1958433"/>
            <a:ext cx="11360700" cy="41331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marL="914400" lvl="1" indent="-349250" rtl="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marL="1371600" lvl="2" indent="-349250" rtl="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marL="1828800" lvl="3" indent="-349250" rtl="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marL="2286000" lvl="4" indent="-349250" rtl="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marL="2743200" lvl="5" indent="-349250" rtl="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marL="3200400" lvl="6" indent="-349250" rtl="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marL="3657600" lvl="7" indent="-349250" rtl="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marL="4114800" lvl="8" indent="-349250" rtl="0">
              <a:lnSpc>
                <a:spcPct val="115000"/>
              </a:lnSpc>
              <a:spcBef>
                <a:spcPts val="2100"/>
              </a:spcBef>
              <a:spcAft>
                <a:spcPts val="210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a:endParaRPr/>
          </a:p>
        </p:txBody>
      </p:sp>
      <p:sp>
        <p:nvSpPr>
          <p:cNvPr id="72" name="Google Shape;72;p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latin typeface="Source Code Pro"/>
                <a:ea typeface="Source Code Pro"/>
                <a:cs typeface="Source Code Pro"/>
                <a:sym typeface="Source Code Pro"/>
              </a:defRPr>
            </a:lvl1pPr>
            <a:lvl2pPr lvl="1" algn="r" rtl="0">
              <a:buNone/>
              <a:defRPr sz="1300">
                <a:solidFill>
                  <a:schemeClr val="dk2"/>
                </a:solidFill>
                <a:latin typeface="Source Code Pro"/>
                <a:ea typeface="Source Code Pro"/>
                <a:cs typeface="Source Code Pro"/>
                <a:sym typeface="Source Code Pro"/>
              </a:defRPr>
            </a:lvl2pPr>
            <a:lvl3pPr lvl="2" algn="r" rtl="0">
              <a:buNone/>
              <a:defRPr sz="1300">
                <a:solidFill>
                  <a:schemeClr val="dk2"/>
                </a:solidFill>
                <a:latin typeface="Source Code Pro"/>
                <a:ea typeface="Source Code Pro"/>
                <a:cs typeface="Source Code Pro"/>
                <a:sym typeface="Source Code Pro"/>
              </a:defRPr>
            </a:lvl3pPr>
            <a:lvl4pPr lvl="3" algn="r" rtl="0">
              <a:buNone/>
              <a:defRPr sz="1300">
                <a:solidFill>
                  <a:schemeClr val="dk2"/>
                </a:solidFill>
                <a:latin typeface="Source Code Pro"/>
                <a:ea typeface="Source Code Pro"/>
                <a:cs typeface="Source Code Pro"/>
                <a:sym typeface="Source Code Pro"/>
              </a:defRPr>
            </a:lvl4pPr>
            <a:lvl5pPr lvl="4" algn="r" rtl="0">
              <a:buNone/>
              <a:defRPr sz="1300">
                <a:solidFill>
                  <a:schemeClr val="dk2"/>
                </a:solidFill>
                <a:latin typeface="Source Code Pro"/>
                <a:ea typeface="Source Code Pro"/>
                <a:cs typeface="Source Code Pro"/>
                <a:sym typeface="Source Code Pro"/>
              </a:defRPr>
            </a:lvl5pPr>
            <a:lvl6pPr lvl="5" algn="r" rtl="0">
              <a:buNone/>
              <a:defRPr sz="1300">
                <a:solidFill>
                  <a:schemeClr val="dk2"/>
                </a:solidFill>
                <a:latin typeface="Source Code Pro"/>
                <a:ea typeface="Source Code Pro"/>
                <a:cs typeface="Source Code Pro"/>
                <a:sym typeface="Source Code Pro"/>
              </a:defRPr>
            </a:lvl6pPr>
            <a:lvl7pPr lvl="6" algn="r" rtl="0">
              <a:buNone/>
              <a:defRPr sz="1300">
                <a:solidFill>
                  <a:schemeClr val="dk2"/>
                </a:solidFill>
                <a:latin typeface="Source Code Pro"/>
                <a:ea typeface="Source Code Pro"/>
                <a:cs typeface="Source Code Pro"/>
                <a:sym typeface="Source Code Pro"/>
              </a:defRPr>
            </a:lvl7pPr>
            <a:lvl8pPr lvl="7" algn="r" rtl="0">
              <a:buNone/>
              <a:defRPr sz="1300">
                <a:solidFill>
                  <a:schemeClr val="dk2"/>
                </a:solidFill>
                <a:latin typeface="Source Code Pro"/>
                <a:ea typeface="Source Code Pro"/>
                <a:cs typeface="Source Code Pro"/>
                <a:sym typeface="Source Code Pro"/>
              </a:defRPr>
            </a:lvl8pPr>
            <a:lvl9pPr lvl="8" algn="r" rtl="0">
              <a:buNone/>
              <a:defRPr sz="13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MTR0GMqUXlwHkUNQl_wDkxgm0ofmcRzK/view"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hyperlink" Target="https://www.cbc.ca/player/play/1347148355910"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hyperlink" Target="http://www.cbc.ca/player/play/134714835591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4w48Ip-KPR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youtu.be/4w48Ip-KPRs" TargetMode="Externa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hyperlink" Target="http://factitious.augamestudio.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NN8DO-Xv9wA"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hyperlink" Target="https://youtu.be/NN8DO-Xv9wA" TargetMode="Externa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XYoNjGcT-4Q"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hyperlink" Target="https://youtu.be/XYoNjGcT-4Q" TargetMode="Externa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9news.com/video/entertainment/television/programs/next-with-kyle-clark/commentary-no-there-havent-been-18-school-shootings/73-8011325"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466725" y="1592900"/>
            <a:ext cx="11360700" cy="195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How to Spot Fake News</a:t>
            </a:r>
            <a:endParaRPr sz="7200">
              <a:solidFill>
                <a:srgbClr val="AE4A91"/>
              </a:solidFill>
            </a:endParaRPr>
          </a:p>
          <a:p>
            <a:pPr marL="0" lvl="0" indent="0" algn="l" rtl="0">
              <a:spcBef>
                <a:spcPts val="0"/>
              </a:spcBef>
              <a:spcAft>
                <a:spcPts val="0"/>
              </a:spcAft>
              <a:buNone/>
            </a:pPr>
            <a:endParaRPr sz="6000" b="0">
              <a:solidFill>
                <a:srgbClr val="D0E0E3"/>
              </a:solidFill>
              <a:latin typeface="Merriweather Light"/>
              <a:ea typeface="Merriweather Light"/>
              <a:cs typeface="Merriweather Light"/>
              <a:sym typeface="Merriweather Light"/>
            </a:endParaRPr>
          </a:p>
        </p:txBody>
      </p:sp>
      <p:cxnSp>
        <p:nvCxnSpPr>
          <p:cNvPr id="128" name="Google Shape;128;p24"/>
          <p:cNvCxnSpPr/>
          <p:nvPr/>
        </p:nvCxnSpPr>
        <p:spPr>
          <a:xfrm>
            <a:off x="610650" y="4570350"/>
            <a:ext cx="10970700" cy="0"/>
          </a:xfrm>
          <a:prstGeom prst="straightConnector1">
            <a:avLst/>
          </a:prstGeom>
          <a:noFill/>
          <a:ln w="19050" cap="flat" cmpd="sng">
            <a:solidFill>
              <a:srgbClr val="D0E0E3"/>
            </a:solidFill>
            <a:prstDash val="solid"/>
            <a:round/>
            <a:headEnd type="none" w="med" len="med"/>
            <a:tailEnd type="none" w="med" len="med"/>
          </a:ln>
        </p:spPr>
      </p:cxnSp>
      <p:sp>
        <p:nvSpPr>
          <p:cNvPr id="129" name="Google Shape;129;p24"/>
          <p:cNvSpPr txBox="1"/>
          <p:nvPr/>
        </p:nvSpPr>
        <p:spPr>
          <a:xfrm>
            <a:off x="610650" y="4995425"/>
            <a:ext cx="6269100" cy="1453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i="1">
              <a:solidFill>
                <a:srgbClr val="D0E0E3"/>
              </a:solidFill>
              <a:latin typeface="Lato Light"/>
              <a:ea typeface="Lato Light"/>
              <a:cs typeface="Lato Light"/>
              <a:sym typeface="Lato Light"/>
            </a:endParaRPr>
          </a:p>
        </p:txBody>
      </p:sp>
      <p:sp>
        <p:nvSpPr>
          <p:cNvPr id="130" name="Google Shape;130;p24"/>
          <p:cNvSpPr txBox="1">
            <a:spLocks noGrp="1"/>
          </p:cNvSpPr>
          <p:nvPr>
            <p:ph type="subTitle" idx="2"/>
          </p:nvPr>
        </p:nvSpPr>
        <p:spPr>
          <a:xfrm>
            <a:off x="419100" y="3257550"/>
            <a:ext cx="11360700" cy="9906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endParaRPr/>
          </a:p>
        </p:txBody>
      </p:sp>
      <p:sp>
        <p:nvSpPr>
          <p:cNvPr id="131" name="Google Shape;131;p24"/>
          <p:cNvSpPr txBox="1">
            <a:spLocks noGrp="1"/>
          </p:cNvSpPr>
          <p:nvPr>
            <p:ph type="body" idx="1"/>
          </p:nvPr>
        </p:nvSpPr>
        <p:spPr>
          <a:xfrm>
            <a:off x="415600" y="4933217"/>
            <a:ext cx="11360700" cy="17343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000"/>
              <a:t>Diana Laughlin</a:t>
            </a:r>
            <a:endParaRPr sz="3000"/>
          </a:p>
          <a:p>
            <a:pPr marL="0" lvl="0" indent="0" algn="l" rtl="0">
              <a:lnSpc>
                <a:spcPct val="100000"/>
              </a:lnSpc>
              <a:spcBef>
                <a:spcPts val="0"/>
              </a:spcBef>
              <a:spcAft>
                <a:spcPts val="0"/>
              </a:spcAft>
              <a:buClr>
                <a:schemeClr val="dk1"/>
              </a:buClr>
              <a:buSzPts val="1100"/>
              <a:buFont typeface="Arial"/>
              <a:buNone/>
            </a:pPr>
            <a:r>
              <a:rPr lang="en-US" sz="3000" i="1">
                <a:solidFill>
                  <a:srgbClr val="D0E0E3"/>
                </a:solidFill>
                <a:latin typeface="Lato Light"/>
                <a:ea typeface="Lato Light"/>
                <a:cs typeface="Lato Light"/>
                <a:sym typeface="Lato Light"/>
              </a:rPr>
              <a:t>Program Services Supervisor, Estes Valley Library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53275" y="6003475"/>
            <a:ext cx="12078000" cy="59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6800"/>
          </a:p>
        </p:txBody>
      </p:sp>
      <p:pic>
        <p:nvPicPr>
          <p:cNvPr id="201" name="Google Shape;201;p33" title="Daily Show T Noah - Context - Cut.m4v">
            <a:hlinkClick r:id="rId3"/>
          </p:cNvPr>
          <p:cNvPicPr preferRelativeResize="0"/>
          <p:nvPr/>
        </p:nvPicPr>
        <p:blipFill>
          <a:blip r:embed="rId4">
            <a:alphaModFix/>
          </a:blip>
          <a:stretch>
            <a:fillRect/>
          </a:stretch>
        </p:blipFill>
        <p:spPr>
          <a:xfrm>
            <a:off x="953077" y="53326"/>
            <a:ext cx="7933525" cy="5950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76750" y="456325"/>
            <a:ext cx="8614800" cy="9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Bots and Trolls in elections</a:t>
            </a:r>
            <a:endParaRPr sz="4800"/>
          </a:p>
        </p:txBody>
      </p:sp>
      <p:sp>
        <p:nvSpPr>
          <p:cNvPr id="208" name="Google Shape;208;p34"/>
          <p:cNvSpPr txBox="1">
            <a:spLocks noGrp="1"/>
          </p:cNvSpPr>
          <p:nvPr>
            <p:ph type="body" idx="2"/>
          </p:nvPr>
        </p:nvSpPr>
        <p:spPr>
          <a:xfrm>
            <a:off x="7305675" y="2902400"/>
            <a:ext cx="4178700" cy="20238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1100" u="sng">
                <a:solidFill>
                  <a:schemeClr val="accent1"/>
                </a:solidFill>
                <a:latin typeface="Arial"/>
                <a:ea typeface="Arial"/>
                <a:cs typeface="Arial"/>
                <a:sym typeface="Arial"/>
                <a:hlinkClick r:id="rId3"/>
              </a:rPr>
              <a:t>https://www.cbc.ca/player/play/1347148355910</a:t>
            </a:r>
            <a:endParaRPr sz="3000">
              <a:solidFill>
                <a:schemeClr val="accent1"/>
              </a:solidFill>
              <a:latin typeface="Roboto"/>
              <a:ea typeface="Roboto"/>
              <a:cs typeface="Roboto"/>
              <a:sym typeface="Roboto"/>
            </a:endParaRPr>
          </a:p>
        </p:txBody>
      </p:sp>
      <p:pic>
        <p:nvPicPr>
          <p:cNvPr id="209" name="Google Shape;209;p34">
            <a:hlinkClick r:id="rId4"/>
          </p:cNvPr>
          <p:cNvPicPr preferRelativeResize="0"/>
          <p:nvPr/>
        </p:nvPicPr>
        <p:blipFill>
          <a:blip r:embed="rId5">
            <a:alphaModFix/>
          </a:blip>
          <a:stretch>
            <a:fillRect/>
          </a:stretch>
        </p:blipFill>
        <p:spPr>
          <a:xfrm>
            <a:off x="376738" y="1735422"/>
            <a:ext cx="6670125" cy="4536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433900" y="456325"/>
            <a:ext cx="11259900" cy="9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4800"/>
          </a:p>
        </p:txBody>
      </p:sp>
      <p:sp>
        <p:nvSpPr>
          <p:cNvPr id="216" name="Google Shape;216;p35"/>
          <p:cNvSpPr txBox="1">
            <a:spLocks noGrp="1"/>
          </p:cNvSpPr>
          <p:nvPr>
            <p:ph type="body" idx="1"/>
          </p:nvPr>
        </p:nvSpPr>
        <p:spPr>
          <a:xfrm>
            <a:off x="376750" y="4335738"/>
            <a:ext cx="11107500" cy="3190800"/>
          </a:xfrm>
          <a:prstGeom prst="rect">
            <a:avLst/>
          </a:prstGeom>
        </p:spPr>
        <p:txBody>
          <a:bodyPr spcFirstLastPara="1" wrap="square" lIns="121900" tIns="121900" rIns="121900" bIns="121900" anchor="t" anchorCtr="0">
            <a:noAutofit/>
          </a:bodyPr>
          <a:lstStyle/>
          <a:p>
            <a:pPr marL="457200" marR="0" lvl="0" indent="-342900" algn="l" rtl="0">
              <a:lnSpc>
                <a:spcPct val="115000"/>
              </a:lnSpc>
              <a:spcBef>
                <a:spcPts val="0"/>
              </a:spcBef>
              <a:spcAft>
                <a:spcPts val="0"/>
              </a:spcAft>
              <a:buSzPts val="1800"/>
              <a:buFont typeface="Lato"/>
              <a:buChar char="◌"/>
            </a:pPr>
            <a:endParaRPr>
              <a:latin typeface="Roboto"/>
              <a:ea typeface="Roboto"/>
              <a:cs typeface="Roboto"/>
              <a:sym typeface="Roboto"/>
            </a:endParaRPr>
          </a:p>
        </p:txBody>
      </p:sp>
      <p:pic>
        <p:nvPicPr>
          <p:cNvPr id="217" name="Google Shape;217;p35"/>
          <p:cNvPicPr preferRelativeResize="0"/>
          <p:nvPr/>
        </p:nvPicPr>
        <p:blipFill>
          <a:blip r:embed="rId3">
            <a:alphaModFix/>
          </a:blip>
          <a:stretch>
            <a:fillRect/>
          </a:stretch>
        </p:blipFill>
        <p:spPr>
          <a:xfrm>
            <a:off x="12950" y="1350"/>
            <a:ext cx="6127625" cy="6858000"/>
          </a:xfrm>
          <a:prstGeom prst="rect">
            <a:avLst/>
          </a:prstGeom>
          <a:noFill/>
          <a:ln>
            <a:noFill/>
          </a:ln>
        </p:spPr>
      </p:pic>
      <p:pic>
        <p:nvPicPr>
          <p:cNvPr id="218" name="Google Shape;218;p35"/>
          <p:cNvPicPr preferRelativeResize="0"/>
          <p:nvPr/>
        </p:nvPicPr>
        <p:blipFill rotWithShape="1">
          <a:blip r:embed="rId4">
            <a:alphaModFix/>
          </a:blip>
          <a:srcRect l="2492" r="5536"/>
          <a:stretch/>
        </p:blipFill>
        <p:spPr>
          <a:xfrm>
            <a:off x="6140575" y="0"/>
            <a:ext cx="6051425" cy="6857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376750" y="456325"/>
            <a:ext cx="8614800" cy="9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danger of filter bubbles</a:t>
            </a:r>
            <a:endParaRPr sz="4800"/>
          </a:p>
        </p:txBody>
      </p:sp>
      <p:sp>
        <p:nvSpPr>
          <p:cNvPr id="225" name="Google Shape;225;p36"/>
          <p:cNvSpPr txBox="1">
            <a:spLocks noGrp="1"/>
          </p:cNvSpPr>
          <p:nvPr>
            <p:ph type="body" idx="2"/>
          </p:nvPr>
        </p:nvSpPr>
        <p:spPr>
          <a:xfrm>
            <a:off x="376750" y="1735413"/>
            <a:ext cx="11107500" cy="31908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sz="3000">
              <a:latin typeface="Roboto"/>
              <a:ea typeface="Roboto"/>
              <a:cs typeface="Roboto"/>
              <a:sym typeface="Roboto"/>
            </a:endParaRPr>
          </a:p>
        </p:txBody>
      </p:sp>
      <p:pic>
        <p:nvPicPr>
          <p:cNvPr id="226" name="Google Shape;226;p36" descr="View full lesson: http://ed.ted.com/lessons/beware-online-filter-bubbles-eli-pariser&#10;&#10;As web companies strive to tailor their services (including news and search results) to our personal tastes, there's a dangerous unintended consequence: We get trapped in a &quot;filter bubble&quot; and don't get exposed to information that could challenge or broaden our worldview. Eli Pariser argues powerfully that this will ultimately prove to be bad for us and bad for democracy.&#10;&#10;Talk by Eli Pariser." title="Beware online &quot;filter bubbles&quot; - Eli Pariser">
            <a:hlinkClick r:id="rId3"/>
          </p:cNvPr>
          <p:cNvPicPr preferRelativeResize="0"/>
          <p:nvPr/>
        </p:nvPicPr>
        <p:blipFill>
          <a:blip r:embed="rId4">
            <a:alphaModFix/>
          </a:blip>
          <a:stretch>
            <a:fillRect/>
          </a:stretch>
        </p:blipFill>
        <p:spPr>
          <a:xfrm>
            <a:off x="2667000" y="1452400"/>
            <a:ext cx="6858000" cy="4329850"/>
          </a:xfrm>
          <a:prstGeom prst="rect">
            <a:avLst/>
          </a:prstGeom>
          <a:noFill/>
          <a:ln>
            <a:noFill/>
          </a:ln>
        </p:spPr>
      </p:pic>
      <p:sp>
        <p:nvSpPr>
          <p:cNvPr id="227" name="Google Shape;227;p36"/>
          <p:cNvSpPr txBox="1"/>
          <p:nvPr/>
        </p:nvSpPr>
        <p:spPr>
          <a:xfrm>
            <a:off x="3918675" y="5543000"/>
            <a:ext cx="4437600" cy="1070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2800"/>
              </a:spcBef>
              <a:spcAft>
                <a:spcPts val="0"/>
              </a:spcAft>
              <a:buClr>
                <a:schemeClr val="dk1"/>
              </a:buClr>
              <a:buSzPts val="1100"/>
              <a:buFont typeface="Arial"/>
              <a:buNone/>
            </a:pPr>
            <a:r>
              <a:rPr lang="en-US" sz="1800">
                <a:solidFill>
                  <a:schemeClr val="accent1"/>
                </a:solidFill>
                <a:uFill>
                  <a:noFill/>
                </a:uFill>
                <a:latin typeface="Roboto"/>
                <a:ea typeface="Roboto"/>
                <a:cs typeface="Roboto"/>
                <a:sym typeface="Roboto"/>
                <a:hlinkClick r:id="rId5"/>
              </a:rPr>
              <a:t>https://youtu.be/4w48Ip-KPRs</a:t>
            </a:r>
            <a:endParaRPr sz="1800">
              <a:solidFill>
                <a:schemeClr val="accent1"/>
              </a:solidFill>
              <a:uFill>
                <a:noFill/>
              </a:uFill>
              <a:latin typeface="Roboto"/>
              <a:ea typeface="Roboto"/>
              <a:cs typeface="Roboto"/>
              <a:sym typeface="Roboto"/>
              <a:hlinkClick r:id="rId5"/>
            </a:endParaRPr>
          </a:p>
          <a:p>
            <a:pPr marL="0" lvl="0" indent="0" algn="l" rtl="0">
              <a:spcBef>
                <a:spcPts val="0"/>
              </a:spcBef>
              <a:spcAft>
                <a:spcPts val="0"/>
              </a:spcAft>
              <a:buNone/>
            </a:pPr>
            <a:endParaRPr>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225000" y="1000400"/>
            <a:ext cx="11742000" cy="203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lt1"/>
                </a:solidFill>
                <a:latin typeface="Merriweather Black"/>
                <a:ea typeface="Merriweather Black"/>
                <a:cs typeface="Merriweather Black"/>
                <a:sym typeface="Merriweather Black"/>
              </a:rPr>
              <a:t>Factitious:</a:t>
            </a:r>
            <a:endParaRPr dirty="0">
              <a:solidFill>
                <a:schemeClr val="lt1"/>
              </a:solidFill>
              <a:latin typeface="Merriweather Black"/>
              <a:ea typeface="Merriweather Black"/>
              <a:cs typeface="Merriweather Black"/>
              <a:sym typeface="Merriweather Black"/>
            </a:endParaRPr>
          </a:p>
          <a:p>
            <a:pPr marL="0" lvl="0" indent="0" algn="ctr" rtl="0">
              <a:spcBef>
                <a:spcPts val="0"/>
              </a:spcBef>
              <a:spcAft>
                <a:spcPts val="0"/>
              </a:spcAft>
              <a:buNone/>
            </a:pPr>
            <a:r>
              <a:rPr lang="en-US" sz="4800" dirty="0">
                <a:solidFill>
                  <a:schemeClr val="lt1"/>
                </a:solidFill>
              </a:rPr>
              <a:t>A game that tests your news sense</a:t>
            </a:r>
            <a:endParaRPr sz="4800" dirty="0">
              <a:solidFill>
                <a:schemeClr val="lt1"/>
              </a:solidFill>
            </a:endParaRPr>
          </a:p>
          <a:p>
            <a:pPr marL="0" lvl="0" indent="0" algn="l" rtl="0">
              <a:spcBef>
                <a:spcPts val="0"/>
              </a:spcBef>
              <a:spcAft>
                <a:spcPts val="0"/>
              </a:spcAft>
              <a:buNone/>
            </a:pPr>
            <a:endParaRPr sz="4800" dirty="0"/>
          </a:p>
          <a:p>
            <a:pPr marL="0" lvl="0" indent="0" algn="ctr" rtl="0">
              <a:spcBef>
                <a:spcPts val="0"/>
              </a:spcBef>
              <a:spcAft>
                <a:spcPts val="0"/>
              </a:spcAft>
              <a:buClr>
                <a:schemeClr val="dk1"/>
              </a:buClr>
              <a:buSzPts val="1100"/>
              <a:buFont typeface="Arial"/>
              <a:buNone/>
            </a:pPr>
            <a:r>
              <a:rPr lang="en-US" sz="6000" u="sng" dirty="0">
                <a:solidFill>
                  <a:schemeClr val="hlink"/>
                </a:solidFill>
                <a:hlinkClick r:id="rId3"/>
              </a:rPr>
              <a:t>factitious.augamestudio.com</a:t>
            </a:r>
            <a:endParaRPr sz="6000" dirty="0">
              <a:solidFill>
                <a:schemeClr val="lt1"/>
              </a:solidFill>
            </a:endParaRPr>
          </a:p>
          <a:p>
            <a:pPr marL="0" lvl="0" indent="0" algn="l" rtl="0">
              <a:spcBef>
                <a:spcPts val="0"/>
              </a:spcBef>
              <a:spcAft>
                <a:spcPts val="0"/>
              </a:spcAft>
              <a:buNone/>
            </a:pPr>
            <a:endParaRPr dirty="0">
              <a:latin typeface="Merriweather Black"/>
              <a:ea typeface="Merriweather Black"/>
              <a:cs typeface="Merriweather Black"/>
              <a:sym typeface="Merriweather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529150" y="761125"/>
            <a:ext cx="8262300" cy="9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Deconstruct the News</a:t>
            </a:r>
            <a:endParaRPr/>
          </a:p>
        </p:txBody>
      </p:sp>
      <p:sp>
        <p:nvSpPr>
          <p:cNvPr id="240" name="Google Shape;240;p38"/>
          <p:cNvSpPr txBox="1">
            <a:spLocks noGrp="1"/>
          </p:cNvSpPr>
          <p:nvPr>
            <p:ph type="body" idx="1"/>
          </p:nvPr>
        </p:nvSpPr>
        <p:spPr>
          <a:xfrm>
            <a:off x="376750" y="1617228"/>
            <a:ext cx="11107500" cy="3842400"/>
          </a:xfrm>
          <a:prstGeom prst="rect">
            <a:avLst/>
          </a:prstGeom>
        </p:spPr>
        <p:txBody>
          <a:bodyPr spcFirstLastPara="1" wrap="square" lIns="121900" tIns="121900" rIns="121900" bIns="121900" anchor="t" anchorCtr="0">
            <a:noAutofit/>
          </a:bodyPr>
          <a:lstStyle/>
          <a:p>
            <a:pPr marL="0" lvl="0" indent="0" algn="l" rtl="0">
              <a:lnSpc>
                <a:spcPct val="150000"/>
              </a:lnSpc>
              <a:spcBef>
                <a:spcPts val="0"/>
              </a:spcBef>
              <a:spcAft>
                <a:spcPts val="0"/>
              </a:spcAft>
              <a:buNone/>
            </a:pPr>
            <a:endParaRPr sz="3000">
              <a:solidFill>
                <a:schemeClr val="dk1"/>
              </a:solidFill>
            </a:endParaRPr>
          </a:p>
          <a:p>
            <a:pPr marL="457200" lvl="0" indent="-419100" algn="l" rtl="0">
              <a:lnSpc>
                <a:spcPct val="150000"/>
              </a:lnSpc>
              <a:spcBef>
                <a:spcPts val="0"/>
              </a:spcBef>
              <a:spcAft>
                <a:spcPts val="0"/>
              </a:spcAft>
              <a:buClr>
                <a:schemeClr val="dk1"/>
              </a:buClr>
              <a:buSzPts val="3000"/>
              <a:buChar char="◌"/>
            </a:pPr>
            <a:r>
              <a:rPr lang="en-US" sz="3000">
                <a:solidFill>
                  <a:schemeClr val="dk1"/>
                </a:solidFill>
              </a:rPr>
              <a:t>Is it news, advertising, entertainment?</a:t>
            </a:r>
            <a:endParaRPr sz="3000">
              <a:solidFill>
                <a:schemeClr val="dk1"/>
              </a:solidFill>
            </a:endParaRPr>
          </a:p>
          <a:p>
            <a:pPr marL="457200" lvl="0" indent="-419100" algn="l" rtl="0">
              <a:lnSpc>
                <a:spcPct val="150000"/>
              </a:lnSpc>
              <a:spcBef>
                <a:spcPts val="0"/>
              </a:spcBef>
              <a:spcAft>
                <a:spcPts val="0"/>
              </a:spcAft>
              <a:buClr>
                <a:schemeClr val="dk1"/>
              </a:buClr>
              <a:buSzPts val="3000"/>
              <a:buChar char="◌"/>
            </a:pPr>
            <a:r>
              <a:rPr lang="en-US" sz="3000">
                <a:solidFill>
                  <a:schemeClr val="dk1"/>
                </a:solidFill>
              </a:rPr>
              <a:t>What is the quality of evidence?</a:t>
            </a:r>
            <a:endParaRPr sz="3000">
              <a:solidFill>
                <a:schemeClr val="dk1"/>
              </a:solidFill>
            </a:endParaRPr>
          </a:p>
          <a:p>
            <a:pPr marL="457200" lvl="0" indent="-419100" algn="l" rtl="0">
              <a:lnSpc>
                <a:spcPct val="150000"/>
              </a:lnSpc>
              <a:spcBef>
                <a:spcPts val="0"/>
              </a:spcBef>
              <a:spcAft>
                <a:spcPts val="0"/>
              </a:spcAft>
              <a:buClr>
                <a:schemeClr val="dk1"/>
              </a:buClr>
              <a:buSzPts val="3000"/>
              <a:buChar char="◌"/>
            </a:pPr>
            <a:r>
              <a:rPr lang="en-US" sz="3000">
                <a:solidFill>
                  <a:schemeClr val="dk1"/>
                </a:solidFill>
              </a:rPr>
              <a:t>What sources are used?</a:t>
            </a:r>
            <a:endParaRPr sz="3000">
              <a:solidFill>
                <a:schemeClr val="dk1"/>
              </a:solidFill>
            </a:endParaRPr>
          </a:p>
          <a:p>
            <a:pPr marL="457200" lvl="0" indent="-419100" algn="l" rtl="0">
              <a:lnSpc>
                <a:spcPct val="150000"/>
              </a:lnSpc>
              <a:spcBef>
                <a:spcPts val="0"/>
              </a:spcBef>
              <a:spcAft>
                <a:spcPts val="0"/>
              </a:spcAft>
              <a:buClr>
                <a:schemeClr val="dk1"/>
              </a:buClr>
              <a:buSzPts val="3000"/>
              <a:buChar char="◌"/>
            </a:pPr>
            <a:r>
              <a:rPr lang="en-US" sz="3000">
                <a:solidFill>
                  <a:schemeClr val="dk1"/>
                </a:solidFill>
              </a:rPr>
              <a:t>Is the story fair?</a:t>
            </a:r>
            <a:endParaRPr sz="3000">
              <a:solidFill>
                <a:schemeClr val="dk1"/>
              </a:solidFill>
            </a:endParaRPr>
          </a:p>
          <a:p>
            <a:pPr marL="457200" lvl="0" indent="-419100" algn="l" rtl="0">
              <a:lnSpc>
                <a:spcPct val="150000"/>
              </a:lnSpc>
              <a:spcBef>
                <a:spcPts val="0"/>
              </a:spcBef>
              <a:spcAft>
                <a:spcPts val="0"/>
              </a:spcAft>
              <a:buClr>
                <a:schemeClr val="dk1"/>
              </a:buClr>
              <a:buSzPts val="3000"/>
              <a:buChar char="◌"/>
            </a:pPr>
            <a:r>
              <a:rPr lang="en-US" sz="3000">
                <a:solidFill>
                  <a:schemeClr val="dk1"/>
                </a:solidFill>
              </a:rPr>
              <a:t>What information is missing?</a:t>
            </a:r>
            <a:endParaRPr sz="3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9" descr="Is it the headquarters of The Illuminati?&#10;&#10;Check out more awesome BuzzFeedBlue videos!&#10;http://bit.ly/YTbuzzfeedblue1&#10;&#10;MUSIC&#10;Mystery And Conspiracy&#10;Licensed via Warner Chappell Production Music Inc. &#10;&#10;“Denver-Airport Mustang&quot; by Kevin Eric Golub (https://www.flickr.com/photos/sirqitous/10769284885/)&#10;Licensed under Creative Commons: By Attribution 2.0 License https://creativecommons.org/licenses/by/2.0/&#10;&#10;SFX provided by Audioblocks. &#10;(https://www.Audioblocks.com)&#10;&#10;Made by BFMP www.buzzfeed.com/videoteam&#10;&#10;GET MORE BUZZFEED&#10;www.buzzfeed.com/videoteam&#10;www.facebook.com/buzzfeedvideo&#10;www.instagram.com/buzzfeedvideo&#10;www.buzzfeed.com/video&#10;www.youtube.com/buzzfeedvideo&#10;www.youtube.com/buzzfeedyellow&#10;www.youtube.com/buzzfeedblue&#10;www.youtube.com/buzzfeedviolet&#10;&#10;BUZZFEED BLUE&#10;Bite-size knowledge for a big world from the BuzzFeed crew. New facts, hacks, and how-to videos posted daily! Subscribe to BuzzFeedBlue today! http://bit.ly/YTbuzzfeedblue1" title="7 Creepy Conspiracy Theories About The Denver Airport">
            <a:hlinkClick r:id="rId3"/>
          </p:cNvPr>
          <p:cNvPicPr preferRelativeResize="0"/>
          <p:nvPr/>
        </p:nvPicPr>
        <p:blipFill>
          <a:blip r:embed="rId4">
            <a:alphaModFix/>
          </a:blip>
          <a:stretch>
            <a:fillRect/>
          </a:stretch>
        </p:blipFill>
        <p:spPr>
          <a:xfrm>
            <a:off x="1590025" y="0"/>
            <a:ext cx="9011900" cy="5817050"/>
          </a:xfrm>
          <a:prstGeom prst="rect">
            <a:avLst/>
          </a:prstGeom>
          <a:noFill/>
          <a:ln>
            <a:noFill/>
          </a:ln>
        </p:spPr>
      </p:pic>
      <p:sp>
        <p:nvSpPr>
          <p:cNvPr id="246" name="Google Shape;246;p39"/>
          <p:cNvSpPr txBox="1"/>
          <p:nvPr/>
        </p:nvSpPr>
        <p:spPr>
          <a:xfrm>
            <a:off x="3913425" y="5589650"/>
            <a:ext cx="4641300" cy="913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2800"/>
              </a:spcBef>
              <a:spcAft>
                <a:spcPts val="0"/>
              </a:spcAft>
              <a:buNone/>
            </a:pPr>
            <a:r>
              <a:rPr lang="en-US" sz="1800">
                <a:solidFill>
                  <a:schemeClr val="hlink"/>
                </a:solidFill>
                <a:uFill>
                  <a:noFill/>
                </a:uFill>
                <a:latin typeface="Roboto"/>
                <a:ea typeface="Roboto"/>
                <a:cs typeface="Roboto"/>
                <a:sym typeface="Roboto"/>
                <a:hlinkClick r:id="rId5"/>
              </a:rPr>
              <a:t>https://youtu.be/NN8DO-Xv9wA</a:t>
            </a:r>
            <a:endParaRPr sz="1800">
              <a:solidFill>
                <a:schemeClr val="hlink"/>
              </a:solidFill>
              <a:uFill>
                <a:noFill/>
              </a:uFill>
              <a:latin typeface="Roboto"/>
              <a:ea typeface="Roboto"/>
              <a:cs typeface="Roboto"/>
              <a:sym typeface="Roboto"/>
              <a:hlinkClick r:id="rId5"/>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0" descr="There are so many rumors swirling around about what's under Colorado. &#10;&#10;Watch the 9NEWS special &quot;Under Colorado&quot; for more underground secrets, Saturday, Oct. 22 at 6:30PM on Channel 20. &#10;&#10;Many residents have heard about a secret military city under Denver International Airport, even a government project on aliens down there.&#10;there have always been rumors and theories about what happens under DIA. &#10;&#10;Rumors such as:&#10;&#10;A secret military base where they do psychological testing&#10;Government project on aliens -- as in creatures from outer space&#10;Secret city under the not-so-secret city where bags are moved&#10;&#10;Under Colorado: The secret tunnels of Denver International Airport  http://on9news.tv/2enz3nZ&#10;&#10;Stay connected:&#10;9News Website: http://www.9news.com/&#10;Facebook: https://www.facebook.com/ilike9news&#10;Twitter: https://twitter.com/9NEWS&#10;Instagram: https://www.instagram.com/9newsdenver/&#10;Google+: https://plus.google.com/+9news/posts&#10;Snapchat: Denver9NEWS &#10;Pinterest: https://www.pinterest.com/9news/" title="Is there really a secret military base underneath Denver's airport?">
            <a:hlinkClick r:id="rId3"/>
          </p:cNvPr>
          <p:cNvPicPr preferRelativeResize="0"/>
          <p:nvPr/>
        </p:nvPicPr>
        <p:blipFill>
          <a:blip r:embed="rId4">
            <a:alphaModFix/>
          </a:blip>
          <a:stretch>
            <a:fillRect/>
          </a:stretch>
        </p:blipFill>
        <p:spPr>
          <a:xfrm>
            <a:off x="1524000" y="-25400"/>
            <a:ext cx="9144000" cy="5682675"/>
          </a:xfrm>
          <a:prstGeom prst="rect">
            <a:avLst/>
          </a:prstGeom>
          <a:noFill/>
          <a:ln>
            <a:noFill/>
          </a:ln>
        </p:spPr>
      </p:pic>
      <p:sp>
        <p:nvSpPr>
          <p:cNvPr id="252" name="Google Shape;252;p40"/>
          <p:cNvSpPr txBox="1"/>
          <p:nvPr/>
        </p:nvSpPr>
        <p:spPr>
          <a:xfrm>
            <a:off x="3747525" y="5461675"/>
            <a:ext cx="5158800" cy="941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2800"/>
              </a:spcBef>
              <a:spcAft>
                <a:spcPts val="0"/>
              </a:spcAft>
              <a:buNone/>
            </a:pPr>
            <a:r>
              <a:rPr lang="en-US" sz="1800">
                <a:solidFill>
                  <a:schemeClr val="hlink"/>
                </a:solidFill>
                <a:uFill>
                  <a:noFill/>
                </a:uFill>
                <a:latin typeface="Roboto"/>
                <a:ea typeface="Roboto"/>
                <a:cs typeface="Roboto"/>
                <a:sym typeface="Roboto"/>
                <a:hlinkClick r:id="rId5"/>
              </a:rPr>
              <a:t>https://youtu.be/XYoNjGcT-4Q</a:t>
            </a:r>
            <a:endParaRPr sz="1800">
              <a:solidFill>
                <a:schemeClr val="hlink"/>
              </a:solidFill>
              <a:uFill>
                <a:noFill/>
              </a:uFill>
              <a:latin typeface="Roboto"/>
              <a:ea typeface="Roboto"/>
              <a:cs typeface="Roboto"/>
              <a:sym typeface="Roboto"/>
              <a:hlinkClick r:id="rId5"/>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txBox="1">
            <a:spLocks noGrp="1"/>
          </p:cNvSpPr>
          <p:nvPr>
            <p:ph type="title"/>
          </p:nvPr>
        </p:nvSpPr>
        <p:spPr>
          <a:xfrm>
            <a:off x="691200" y="277050"/>
            <a:ext cx="10816500" cy="16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Tools &amp; Resources</a:t>
            </a:r>
            <a:endParaRPr>
              <a:solidFill>
                <a:srgbClr val="AE4A91"/>
              </a:solidFill>
            </a:endParaRPr>
          </a:p>
        </p:txBody>
      </p:sp>
      <p:sp>
        <p:nvSpPr>
          <p:cNvPr id="259" name="Google Shape;259;p41"/>
          <p:cNvSpPr txBox="1">
            <a:spLocks noGrp="1"/>
          </p:cNvSpPr>
          <p:nvPr>
            <p:ph type="body" idx="1"/>
          </p:nvPr>
        </p:nvSpPr>
        <p:spPr>
          <a:xfrm>
            <a:off x="415600" y="4247417"/>
            <a:ext cx="11360700" cy="17343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latin typeface="Lato Light"/>
              <a:ea typeface="Lato Light"/>
              <a:cs typeface="Lato Light"/>
              <a:sym typeface="Lato Light"/>
            </a:endParaRPr>
          </a:p>
        </p:txBody>
      </p:sp>
      <p:sp>
        <p:nvSpPr>
          <p:cNvPr id="260" name="Google Shape;260;p41"/>
          <p:cNvSpPr txBox="1">
            <a:spLocks noGrp="1"/>
          </p:cNvSpPr>
          <p:nvPr>
            <p:ph type="subTitle" idx="2"/>
          </p:nvPr>
        </p:nvSpPr>
        <p:spPr>
          <a:xfrm>
            <a:off x="419100" y="2050750"/>
            <a:ext cx="11360700" cy="3529800"/>
          </a:xfrm>
          <a:prstGeom prst="rect">
            <a:avLst/>
          </a:prstGeom>
        </p:spPr>
        <p:txBody>
          <a:bodyPr spcFirstLastPara="1" wrap="square" lIns="121900" tIns="121900" rIns="121900" bIns="121900" anchor="t" anchorCtr="0">
            <a:noAutofit/>
          </a:bodyPr>
          <a:lstStyle/>
          <a:p>
            <a:pPr marL="457200" lvl="0" indent="-533400" algn="l" rtl="0">
              <a:lnSpc>
                <a:spcPct val="150000"/>
              </a:lnSpc>
              <a:spcBef>
                <a:spcPts val="0"/>
              </a:spcBef>
              <a:spcAft>
                <a:spcPts val="0"/>
              </a:spcAft>
              <a:buClr>
                <a:schemeClr val="lt1"/>
              </a:buClr>
              <a:buSzPts val="4800"/>
              <a:buFont typeface="Lato"/>
              <a:buChar char="◌"/>
            </a:pPr>
            <a:r>
              <a:rPr lang="en-US" sz="4800">
                <a:solidFill>
                  <a:schemeClr val="lt1"/>
                </a:solidFill>
                <a:latin typeface="Lato"/>
                <a:ea typeface="Lato"/>
                <a:cs typeface="Lato"/>
                <a:sym typeface="Lato"/>
              </a:rPr>
              <a:t>America’s News</a:t>
            </a:r>
            <a:endParaRPr sz="4800">
              <a:solidFill>
                <a:schemeClr val="lt1"/>
              </a:solidFill>
              <a:latin typeface="Lato"/>
              <a:ea typeface="Lato"/>
              <a:cs typeface="Lato"/>
              <a:sym typeface="Lato"/>
            </a:endParaRPr>
          </a:p>
          <a:p>
            <a:pPr marL="457200" lvl="0" indent="-533400" algn="l" rtl="0">
              <a:lnSpc>
                <a:spcPct val="150000"/>
              </a:lnSpc>
              <a:spcBef>
                <a:spcPts val="0"/>
              </a:spcBef>
              <a:spcAft>
                <a:spcPts val="0"/>
              </a:spcAft>
              <a:buClr>
                <a:schemeClr val="lt1"/>
              </a:buClr>
              <a:buSzPts val="4800"/>
              <a:buFont typeface="Lato"/>
              <a:buChar char="◌"/>
            </a:pPr>
            <a:r>
              <a:rPr lang="en-US" sz="4800">
                <a:solidFill>
                  <a:schemeClr val="lt1"/>
                </a:solidFill>
                <a:latin typeface="Lato"/>
                <a:ea typeface="Lato"/>
                <a:cs typeface="Lato"/>
                <a:sym typeface="Lato"/>
              </a:rPr>
              <a:t>Library catalog news search</a:t>
            </a:r>
            <a:endParaRPr sz="4800">
              <a:solidFill>
                <a:schemeClr val="lt1"/>
              </a:solidFill>
              <a:latin typeface="Lato"/>
              <a:ea typeface="Lato"/>
              <a:cs typeface="Lato"/>
              <a:sym typeface="Lato"/>
            </a:endParaRPr>
          </a:p>
          <a:p>
            <a:pPr marL="457200" lvl="0" indent="-533400" algn="l" rtl="0">
              <a:lnSpc>
                <a:spcPct val="150000"/>
              </a:lnSpc>
              <a:spcBef>
                <a:spcPts val="0"/>
              </a:spcBef>
              <a:spcAft>
                <a:spcPts val="0"/>
              </a:spcAft>
              <a:buClr>
                <a:schemeClr val="lt1"/>
              </a:buClr>
              <a:buSzPts val="4800"/>
              <a:buFont typeface="Lato"/>
              <a:buChar char="◌"/>
            </a:pPr>
            <a:r>
              <a:rPr lang="en-US" sz="4800">
                <a:solidFill>
                  <a:schemeClr val="lt1"/>
                </a:solidFill>
                <a:latin typeface="Lato"/>
                <a:ea typeface="Lato"/>
                <a:cs typeface="Lato"/>
                <a:sym typeface="Lato"/>
              </a:rPr>
              <a:t>“Read Across the Aisle” app</a:t>
            </a:r>
            <a:endParaRPr sz="4800">
              <a:solidFill>
                <a:schemeClr val="lt1"/>
              </a:solidFill>
              <a:latin typeface="Lato"/>
              <a:ea typeface="Lato"/>
              <a:cs typeface="Lato"/>
              <a:sym typeface="Lato"/>
            </a:endParaRPr>
          </a:p>
          <a:p>
            <a:pPr marL="457200" lvl="0" indent="0" algn="l" rtl="0">
              <a:lnSpc>
                <a:spcPct val="150000"/>
              </a:lnSpc>
              <a:spcBef>
                <a:spcPts val="1600"/>
              </a:spcBef>
              <a:spcAft>
                <a:spcPts val="1600"/>
              </a:spcAft>
              <a:buNone/>
            </a:pP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2"/>
          <p:cNvSpPr txBox="1">
            <a:spLocks noGrp="1"/>
          </p:cNvSpPr>
          <p:nvPr>
            <p:ph type="title"/>
          </p:nvPr>
        </p:nvSpPr>
        <p:spPr>
          <a:xfrm>
            <a:off x="449900" y="1000400"/>
            <a:ext cx="11742000" cy="203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chemeClr val="lt1"/>
                </a:solidFill>
                <a:latin typeface="Merriweather Black"/>
                <a:ea typeface="Merriweather Black"/>
                <a:cs typeface="Merriweather Black"/>
                <a:sym typeface="Merriweather Black"/>
              </a:rPr>
              <a:t>Questions &amp; Discussion</a:t>
            </a:r>
            <a:endParaRPr>
              <a:solidFill>
                <a:schemeClr val="lt1"/>
              </a:solidFill>
              <a:latin typeface="Merriweather Black"/>
              <a:ea typeface="Merriweather Black"/>
              <a:cs typeface="Merriweather Black"/>
              <a:sym typeface="Merriweather Black"/>
            </a:endParaRPr>
          </a:p>
          <a:p>
            <a:pPr marL="0" lvl="0" indent="0" algn="l" rtl="0">
              <a:spcBef>
                <a:spcPts val="0"/>
              </a:spcBef>
              <a:spcAft>
                <a:spcPts val="0"/>
              </a:spcAft>
              <a:buNone/>
            </a:pPr>
            <a:endParaRPr sz="4800"/>
          </a:p>
          <a:p>
            <a:pPr marL="0" lvl="0" indent="0" algn="l" rtl="0">
              <a:spcBef>
                <a:spcPts val="0"/>
              </a:spcBef>
              <a:spcAft>
                <a:spcPts val="0"/>
              </a:spcAft>
              <a:buNone/>
            </a:pPr>
            <a:endParaRPr>
              <a:latin typeface="Merriweather Black"/>
              <a:ea typeface="Merriweather Black"/>
              <a:cs typeface="Merriweather Black"/>
              <a:sym typeface="Merriweather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76750" y="456325"/>
            <a:ext cx="8262300" cy="9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News Literacy Skills</a:t>
            </a:r>
            <a:endParaRPr/>
          </a:p>
        </p:txBody>
      </p:sp>
      <p:sp>
        <p:nvSpPr>
          <p:cNvPr id="138" name="Google Shape;138;p25"/>
          <p:cNvSpPr txBox="1">
            <a:spLocks noGrp="1"/>
          </p:cNvSpPr>
          <p:nvPr>
            <p:ph type="body" idx="1"/>
          </p:nvPr>
        </p:nvSpPr>
        <p:spPr>
          <a:xfrm>
            <a:off x="376750" y="1617228"/>
            <a:ext cx="11107500" cy="3842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b="1"/>
          </a:p>
          <a:p>
            <a:pPr marL="457200" lvl="0" indent="-419100" algn="l" rtl="0">
              <a:lnSpc>
                <a:spcPct val="150000"/>
              </a:lnSpc>
              <a:spcBef>
                <a:spcPts val="2100"/>
              </a:spcBef>
              <a:spcAft>
                <a:spcPts val="0"/>
              </a:spcAft>
              <a:buClr>
                <a:schemeClr val="dk1"/>
              </a:buClr>
              <a:buSzPts val="3000"/>
              <a:buChar char="◌"/>
            </a:pPr>
            <a:r>
              <a:rPr lang="en-US" sz="3000">
                <a:solidFill>
                  <a:schemeClr val="dk1"/>
                </a:solidFill>
              </a:rPr>
              <a:t>Fair &amp; Balanced News</a:t>
            </a:r>
            <a:endParaRPr sz="3000">
              <a:solidFill>
                <a:schemeClr val="dk1"/>
              </a:solidFill>
            </a:endParaRPr>
          </a:p>
          <a:p>
            <a:pPr marL="457200" lvl="0" indent="-419100" algn="l" rtl="0">
              <a:lnSpc>
                <a:spcPct val="150000"/>
              </a:lnSpc>
              <a:spcBef>
                <a:spcPts val="0"/>
              </a:spcBef>
              <a:spcAft>
                <a:spcPts val="0"/>
              </a:spcAft>
              <a:buClr>
                <a:schemeClr val="dk1"/>
              </a:buClr>
              <a:buSzPts val="3000"/>
              <a:buChar char="◌"/>
            </a:pPr>
            <a:r>
              <a:rPr lang="en-US" sz="3000">
                <a:solidFill>
                  <a:schemeClr val="dk1"/>
                </a:solidFill>
              </a:rPr>
              <a:t>Facebook Shares</a:t>
            </a:r>
            <a:endParaRPr sz="3000">
              <a:solidFill>
                <a:schemeClr val="dk1"/>
              </a:solidFill>
            </a:endParaRPr>
          </a:p>
          <a:p>
            <a:pPr marL="457200" lvl="0" indent="-419100" algn="l" rtl="0">
              <a:lnSpc>
                <a:spcPct val="150000"/>
              </a:lnSpc>
              <a:spcBef>
                <a:spcPts val="0"/>
              </a:spcBef>
              <a:spcAft>
                <a:spcPts val="0"/>
              </a:spcAft>
              <a:buClr>
                <a:schemeClr val="dk1"/>
              </a:buClr>
              <a:buSzPts val="3000"/>
              <a:buChar char="◌"/>
            </a:pPr>
            <a:r>
              <a:rPr lang="en-US" sz="3000">
                <a:solidFill>
                  <a:schemeClr val="dk1"/>
                </a:solidFill>
              </a:rPr>
              <a:t>Critical Judgement of News Online</a:t>
            </a:r>
            <a:endParaRPr sz="3000">
              <a:solidFill>
                <a:schemeClr val="dk1"/>
              </a:solidFill>
            </a:endParaRPr>
          </a:p>
          <a:p>
            <a:pPr marL="457200" lvl="0" indent="-419100" algn="l" rtl="0">
              <a:lnSpc>
                <a:spcPct val="150000"/>
              </a:lnSpc>
              <a:spcBef>
                <a:spcPts val="0"/>
              </a:spcBef>
              <a:spcAft>
                <a:spcPts val="0"/>
              </a:spcAft>
              <a:buClr>
                <a:schemeClr val="dk1"/>
              </a:buClr>
              <a:buSzPts val="3000"/>
              <a:buChar char="◌"/>
            </a:pPr>
            <a:r>
              <a:rPr lang="en-US" sz="3000">
                <a:solidFill>
                  <a:schemeClr val="dk1"/>
                </a:solidFill>
              </a:rPr>
              <a:t>Deconstruct the News</a:t>
            </a:r>
            <a:endParaRPr sz="3000">
              <a:solidFill>
                <a:schemeClr val="dk1"/>
              </a:solidFill>
            </a:endParaRPr>
          </a:p>
          <a:p>
            <a:pPr marL="457200" lvl="0" indent="-342900" algn="l" rtl="0">
              <a:spcBef>
                <a:spcPts val="0"/>
              </a:spcBef>
              <a:spcAft>
                <a:spcPts val="0"/>
              </a:spcAft>
              <a:buSzPts val="1800"/>
              <a:buFont typeface="Lato"/>
              <a:buChar char="◌"/>
            </a:pPr>
            <a:r>
              <a:rPr lang="en-US" sz="3000">
                <a:solidFill>
                  <a:schemeClr val="dk1"/>
                </a:solidFill>
              </a:rPr>
              <a:t>Tools &amp; Resources</a:t>
            </a:r>
            <a:r>
              <a:rPr lang="en-US" sz="2500">
                <a:solidFill>
                  <a:schemeClr val="dk1"/>
                </a:solidFill>
              </a:rPr>
              <a:t> </a:t>
            </a:r>
            <a:r>
              <a:rPr lang="en-US">
                <a:latin typeface="Lato"/>
                <a:ea typeface="Lato"/>
                <a:cs typeface="Lato"/>
                <a:sym typeface="Lato"/>
              </a:rPr>
              <a:t> </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691200" y="277050"/>
            <a:ext cx="10816500" cy="16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What is News Literacy?</a:t>
            </a:r>
            <a:endParaRPr>
              <a:solidFill>
                <a:srgbClr val="AE4A91"/>
              </a:solidFill>
            </a:endParaRPr>
          </a:p>
        </p:txBody>
      </p:sp>
      <p:sp>
        <p:nvSpPr>
          <p:cNvPr id="145" name="Google Shape;145;p26"/>
          <p:cNvSpPr txBox="1">
            <a:spLocks noGrp="1"/>
          </p:cNvSpPr>
          <p:nvPr>
            <p:ph type="body" idx="1"/>
          </p:nvPr>
        </p:nvSpPr>
        <p:spPr>
          <a:xfrm>
            <a:off x="415600" y="4247417"/>
            <a:ext cx="11360700" cy="17343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latin typeface="Lato Light"/>
              <a:ea typeface="Lato Light"/>
              <a:cs typeface="Lato Light"/>
              <a:sym typeface="Lato Light"/>
            </a:endParaRPr>
          </a:p>
        </p:txBody>
      </p:sp>
      <p:sp>
        <p:nvSpPr>
          <p:cNvPr id="146" name="Google Shape;146;p26"/>
          <p:cNvSpPr txBox="1">
            <a:spLocks noGrp="1"/>
          </p:cNvSpPr>
          <p:nvPr>
            <p:ph type="subTitle" idx="2"/>
          </p:nvPr>
        </p:nvSpPr>
        <p:spPr>
          <a:xfrm>
            <a:off x="419100" y="3846300"/>
            <a:ext cx="11360700" cy="17343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Clr>
                <a:srgbClr val="000000"/>
              </a:buClr>
              <a:buSzPts val="1100"/>
              <a:buFont typeface="Arial"/>
              <a:buNone/>
            </a:pPr>
            <a:r>
              <a:rPr lang="en-US"/>
              <a:t>The ability to use critical thinking skills</a:t>
            </a:r>
            <a:r>
              <a:rPr lang="en-US">
                <a:solidFill>
                  <a:srgbClr val="D0E0E3"/>
                </a:solidFill>
              </a:rPr>
              <a:t> </a:t>
            </a:r>
            <a:r>
              <a:rPr lang="en-US">
                <a:solidFill>
                  <a:srgbClr val="D0E0E3"/>
                </a:solidFill>
                <a:latin typeface="Merriweather"/>
                <a:ea typeface="Merriweather"/>
                <a:cs typeface="Merriweather"/>
                <a:sym typeface="Merriweather"/>
              </a:rPr>
              <a:t>to judge the reliability and credibility of news reports whether they come via print, television, or the internet.</a:t>
            </a:r>
            <a:endParaRPr>
              <a:solidFill>
                <a:srgbClr val="D0E0E3"/>
              </a:solidFill>
            </a:endParaRPr>
          </a:p>
        </p:txBody>
      </p:sp>
      <p:pic>
        <p:nvPicPr>
          <p:cNvPr id="147" name="Google Shape;147;p26"/>
          <p:cNvPicPr preferRelativeResize="0"/>
          <p:nvPr/>
        </p:nvPicPr>
        <p:blipFill>
          <a:blip r:embed="rId3">
            <a:alphaModFix/>
          </a:blip>
          <a:stretch>
            <a:fillRect/>
          </a:stretch>
        </p:blipFill>
        <p:spPr>
          <a:xfrm>
            <a:off x="3616111" y="1546450"/>
            <a:ext cx="4959677" cy="23915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605350" y="227725"/>
            <a:ext cx="8614800" cy="9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7200"/>
              <a:t>DIY News</a:t>
            </a:r>
            <a:endParaRPr sz="7200"/>
          </a:p>
        </p:txBody>
      </p:sp>
      <p:sp>
        <p:nvSpPr>
          <p:cNvPr id="154" name="Google Shape;154;p27"/>
          <p:cNvSpPr txBox="1">
            <a:spLocks noGrp="1"/>
          </p:cNvSpPr>
          <p:nvPr>
            <p:ph type="subTitle" idx="1"/>
          </p:nvPr>
        </p:nvSpPr>
        <p:spPr>
          <a:xfrm>
            <a:off x="376750" y="1524000"/>
            <a:ext cx="11107500" cy="1247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sp>
        <p:nvSpPr>
          <p:cNvPr id="155" name="Google Shape;155;p27"/>
          <p:cNvSpPr txBox="1">
            <a:spLocks noGrp="1"/>
          </p:cNvSpPr>
          <p:nvPr>
            <p:ph type="body" idx="2"/>
          </p:nvPr>
        </p:nvSpPr>
        <p:spPr>
          <a:xfrm>
            <a:off x="376750" y="2649813"/>
            <a:ext cx="11107500" cy="31908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pic>
        <p:nvPicPr>
          <p:cNvPr id="156" name="Google Shape;156;p27"/>
          <p:cNvPicPr preferRelativeResize="0"/>
          <p:nvPr/>
        </p:nvPicPr>
        <p:blipFill>
          <a:blip r:embed="rId3">
            <a:alphaModFix/>
          </a:blip>
          <a:stretch>
            <a:fillRect/>
          </a:stretch>
        </p:blipFill>
        <p:spPr>
          <a:xfrm>
            <a:off x="2284513" y="1523997"/>
            <a:ext cx="7622976" cy="50780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376750" y="456325"/>
            <a:ext cx="7548000" cy="9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400"/>
              <a:t>Why is News Literacy important?</a:t>
            </a:r>
            <a:endParaRPr sz="3400"/>
          </a:p>
        </p:txBody>
      </p:sp>
      <p:sp>
        <p:nvSpPr>
          <p:cNvPr id="163" name="Google Shape;163;p28"/>
          <p:cNvSpPr txBox="1">
            <a:spLocks noGrp="1"/>
          </p:cNvSpPr>
          <p:nvPr>
            <p:ph type="body" idx="1"/>
          </p:nvPr>
        </p:nvSpPr>
        <p:spPr>
          <a:xfrm>
            <a:off x="376750" y="1583013"/>
            <a:ext cx="11107500" cy="3190800"/>
          </a:xfrm>
          <a:prstGeom prst="rect">
            <a:avLst/>
          </a:prstGeom>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7200">
                <a:solidFill>
                  <a:srgbClr val="AE4A91"/>
                </a:solidFill>
              </a:rPr>
              <a:t>62%</a:t>
            </a:r>
            <a:r>
              <a:rPr lang="en-US" sz="3600"/>
              <a:t>    of U.S. adults get news on social media</a:t>
            </a:r>
            <a:endParaRPr sz="3600"/>
          </a:p>
          <a:p>
            <a:pPr marL="0" lvl="0" indent="0" algn="ctr" rtl="0">
              <a:lnSpc>
                <a:spcPct val="100000"/>
              </a:lnSpc>
              <a:spcBef>
                <a:spcPts val="0"/>
              </a:spcBef>
              <a:spcAft>
                <a:spcPts val="0"/>
              </a:spcAft>
              <a:buClr>
                <a:schemeClr val="dk1"/>
              </a:buClr>
              <a:buSzPts val="1100"/>
              <a:buFont typeface="Arial"/>
              <a:buNone/>
            </a:pPr>
            <a:r>
              <a:rPr lang="en-US" sz="7200">
                <a:solidFill>
                  <a:srgbClr val="AE4A91"/>
                </a:solidFill>
              </a:rPr>
              <a:t>88%</a:t>
            </a:r>
            <a:r>
              <a:rPr lang="en-US" sz="1100"/>
              <a:t>    </a:t>
            </a:r>
            <a:r>
              <a:rPr lang="en-US" sz="3600"/>
              <a:t>of U.S. young people get news from Facebook or other social media site</a:t>
            </a:r>
            <a:endParaRPr sz="3600"/>
          </a:p>
          <a:p>
            <a:pPr marL="0" lvl="0" indent="0" algn="l" rtl="0">
              <a:lnSpc>
                <a:spcPct val="115000"/>
              </a:lnSpc>
              <a:spcBef>
                <a:spcPts val="0"/>
              </a:spcBef>
              <a:spcAft>
                <a:spcPts val="0"/>
              </a:spcAft>
              <a:buNone/>
            </a:pPr>
            <a:br>
              <a:rPr lang="en-US" sz="3600"/>
            </a:br>
            <a:r>
              <a:rPr lang="en-US"/>
              <a:t>Pew Research Center “News Across Social Media Platforms”</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endParaRPr sz="28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449900" y="1000400"/>
            <a:ext cx="11742000" cy="203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chemeClr val="lt1"/>
                </a:solidFill>
                <a:latin typeface="Merriweather Black"/>
                <a:ea typeface="Merriweather Black"/>
                <a:cs typeface="Merriweather Black"/>
                <a:sym typeface="Merriweather Black"/>
              </a:rPr>
              <a:t>“Seek   truth   and report   it.”</a:t>
            </a:r>
            <a:endParaRPr>
              <a:solidFill>
                <a:schemeClr val="lt1"/>
              </a:solidFill>
              <a:latin typeface="Merriweather Black"/>
              <a:ea typeface="Merriweather Black"/>
              <a:cs typeface="Merriweather Black"/>
              <a:sym typeface="Merriweather Black"/>
            </a:endParaRPr>
          </a:p>
          <a:p>
            <a:pPr marL="0" lvl="0" indent="0" algn="l" rtl="0">
              <a:spcBef>
                <a:spcPts val="0"/>
              </a:spcBef>
              <a:spcAft>
                <a:spcPts val="0"/>
              </a:spcAft>
              <a:buNone/>
            </a:pPr>
            <a:endParaRPr sz="4800"/>
          </a:p>
          <a:p>
            <a:pPr marL="0" lvl="0" indent="0" algn="l" rtl="0">
              <a:spcBef>
                <a:spcPts val="0"/>
              </a:spcBef>
              <a:spcAft>
                <a:spcPts val="0"/>
              </a:spcAft>
              <a:buNone/>
            </a:pPr>
            <a:r>
              <a:rPr lang="en-US" sz="4800"/>
              <a:t>Society of Professional Journalists </a:t>
            </a:r>
            <a:endParaRPr sz="4800"/>
          </a:p>
          <a:p>
            <a:pPr marL="0" lvl="0" indent="0" algn="l" rtl="0">
              <a:spcBef>
                <a:spcPts val="0"/>
              </a:spcBef>
              <a:spcAft>
                <a:spcPts val="0"/>
              </a:spcAft>
              <a:buNone/>
            </a:pPr>
            <a:r>
              <a:rPr lang="en-US" sz="4800"/>
              <a:t>Code of Ethics</a:t>
            </a:r>
            <a:endParaRPr sz="4800"/>
          </a:p>
          <a:p>
            <a:pPr marL="0" lvl="0" indent="0" algn="l" rtl="0">
              <a:spcBef>
                <a:spcPts val="0"/>
              </a:spcBef>
              <a:spcAft>
                <a:spcPts val="0"/>
              </a:spcAft>
              <a:buNone/>
            </a:pPr>
            <a:endParaRPr>
              <a:latin typeface="Merriweather Black"/>
              <a:ea typeface="Merriweather Black"/>
              <a:cs typeface="Merriweather Black"/>
              <a:sym typeface="Merriweather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519988" y="633325"/>
            <a:ext cx="10941600" cy="81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Investigative journalism seeks truth in the data</a:t>
            </a:r>
            <a:endParaRPr/>
          </a:p>
        </p:txBody>
      </p:sp>
      <p:sp>
        <p:nvSpPr>
          <p:cNvPr id="176" name="Google Shape;176;p30"/>
          <p:cNvSpPr txBox="1">
            <a:spLocks noGrp="1"/>
          </p:cNvSpPr>
          <p:nvPr>
            <p:ph type="body" idx="1"/>
          </p:nvPr>
        </p:nvSpPr>
        <p:spPr>
          <a:xfrm>
            <a:off x="3429450" y="5214558"/>
            <a:ext cx="5333100" cy="4529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1100" u="sng" dirty="0">
                <a:solidFill>
                  <a:schemeClr val="accent1"/>
                </a:solidFill>
                <a:latin typeface="Arial"/>
                <a:ea typeface="Arial"/>
                <a:cs typeface="Arial"/>
                <a:sym typeface="Arial"/>
                <a:hlinkClick r:id="rId3"/>
              </a:rPr>
              <a:t>https://www.9news.com/video/entertainment/television/programs/next-with-kyle-clark/commentary-no-there-havent-been-18-school-shootings/73-8011325</a:t>
            </a:r>
            <a:endParaRPr dirty="0">
              <a:solidFill>
                <a:schemeClr val="accent1"/>
              </a:solidFill>
            </a:endParaRPr>
          </a:p>
        </p:txBody>
      </p:sp>
      <p:pic>
        <p:nvPicPr>
          <p:cNvPr id="177" name="Google Shape;177;p30">
            <a:hlinkClick r:id="rId3"/>
          </p:cNvPr>
          <p:cNvPicPr preferRelativeResize="0"/>
          <p:nvPr/>
        </p:nvPicPr>
        <p:blipFill>
          <a:blip r:embed="rId4">
            <a:alphaModFix/>
          </a:blip>
          <a:stretch>
            <a:fillRect/>
          </a:stretch>
        </p:blipFill>
        <p:spPr>
          <a:xfrm>
            <a:off x="4119388" y="2894925"/>
            <a:ext cx="3953225" cy="22233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605350" y="227725"/>
            <a:ext cx="8614800" cy="9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7200"/>
              <a:t>“Truthiness”</a:t>
            </a:r>
            <a:endParaRPr sz="7200"/>
          </a:p>
        </p:txBody>
      </p:sp>
      <p:sp>
        <p:nvSpPr>
          <p:cNvPr id="184" name="Google Shape;184;p31"/>
          <p:cNvSpPr txBox="1">
            <a:spLocks noGrp="1"/>
          </p:cNvSpPr>
          <p:nvPr>
            <p:ph type="subTitle" idx="1"/>
          </p:nvPr>
        </p:nvSpPr>
        <p:spPr>
          <a:xfrm>
            <a:off x="376750" y="1524000"/>
            <a:ext cx="11107500" cy="1247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Something must be true, because I believe it to be true.</a:t>
            </a:r>
            <a:endParaRPr/>
          </a:p>
          <a:p>
            <a:pPr marL="457200" lvl="0" indent="-381000" algn="l" rtl="0">
              <a:spcBef>
                <a:spcPts val="2100"/>
              </a:spcBef>
              <a:spcAft>
                <a:spcPts val="0"/>
              </a:spcAft>
              <a:buSzPts val="2400"/>
              <a:buChar char="-"/>
            </a:pPr>
            <a:r>
              <a:rPr lang="en-US"/>
              <a:t>Stephen Colbert</a:t>
            </a:r>
            <a:endParaRPr/>
          </a:p>
        </p:txBody>
      </p:sp>
      <p:sp>
        <p:nvSpPr>
          <p:cNvPr id="185" name="Google Shape;185;p31"/>
          <p:cNvSpPr txBox="1">
            <a:spLocks noGrp="1"/>
          </p:cNvSpPr>
          <p:nvPr>
            <p:ph type="body" idx="2"/>
          </p:nvPr>
        </p:nvSpPr>
        <p:spPr>
          <a:xfrm>
            <a:off x="376750" y="2649813"/>
            <a:ext cx="11107500" cy="31908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pic>
        <p:nvPicPr>
          <p:cNvPr id="186" name="Google Shape;186;p31"/>
          <p:cNvPicPr preferRelativeResize="0"/>
          <p:nvPr/>
        </p:nvPicPr>
        <p:blipFill>
          <a:blip r:embed="rId3">
            <a:alphaModFix/>
          </a:blip>
          <a:stretch>
            <a:fillRect/>
          </a:stretch>
        </p:blipFill>
        <p:spPr>
          <a:xfrm>
            <a:off x="2927350" y="2909688"/>
            <a:ext cx="6006300" cy="336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415600" y="593375"/>
            <a:ext cx="5333100" cy="8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9600"/>
              <a:t>The “Eve of Estes”</a:t>
            </a:r>
            <a:endParaRPr sz="9600"/>
          </a:p>
          <a:p>
            <a:pPr marL="0" lvl="0" indent="0" algn="l" rtl="0">
              <a:spcBef>
                <a:spcPts val="0"/>
              </a:spcBef>
              <a:spcAft>
                <a:spcPts val="0"/>
              </a:spcAft>
              <a:buClr>
                <a:schemeClr val="dk1"/>
              </a:buClr>
              <a:buSzPts val="1100"/>
              <a:buFont typeface="Arial"/>
              <a:buNone/>
            </a:pPr>
            <a:endParaRPr/>
          </a:p>
        </p:txBody>
      </p:sp>
      <p:sp>
        <p:nvSpPr>
          <p:cNvPr id="193" name="Google Shape;193;p32"/>
          <p:cNvSpPr txBox="1">
            <a:spLocks noGrp="1"/>
          </p:cNvSpPr>
          <p:nvPr>
            <p:ph type="body" idx="1"/>
          </p:nvPr>
        </p:nvSpPr>
        <p:spPr>
          <a:xfrm>
            <a:off x="415600" y="5253731"/>
            <a:ext cx="5333100" cy="12954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a 1917 publicity hoax by the Denver Post and Rocky Mountain National Park</a:t>
            </a:r>
            <a:endParaRPr/>
          </a:p>
        </p:txBody>
      </p:sp>
      <p:pic>
        <p:nvPicPr>
          <p:cNvPr id="194" name="Google Shape;194;p32"/>
          <p:cNvPicPr preferRelativeResize="0"/>
          <p:nvPr/>
        </p:nvPicPr>
        <p:blipFill>
          <a:blip r:embed="rId3">
            <a:alphaModFix/>
          </a:blip>
          <a:stretch>
            <a:fillRect/>
          </a:stretch>
        </p:blipFill>
        <p:spPr>
          <a:xfrm>
            <a:off x="6075825" y="0"/>
            <a:ext cx="6116167" cy="6858000"/>
          </a:xfrm>
          <a:prstGeom prst="rect">
            <a:avLst/>
          </a:prstGeom>
          <a:noFill/>
          <a:ln>
            <a:noFill/>
          </a:ln>
        </p:spPr>
      </p:pic>
    </p:spTree>
  </p:cSld>
  <p:clrMapOvr>
    <a:masterClrMapping/>
  </p:clrMapOvr>
</p:sld>
</file>

<file path=ppt/theme/theme1.xml><?xml version="1.0" encoding="utf-8"?>
<a:theme xmlns:a="http://schemas.openxmlformats.org/drawingml/2006/main" name="Estes Valley Library">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1898</Words>
  <Application>Microsoft Office PowerPoint</Application>
  <PresentationFormat>Widescreen</PresentationFormat>
  <Paragraphs>180</Paragraphs>
  <Slides>19</Slides>
  <Notes>19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Calibri</vt:lpstr>
      <vt:lpstr>Old Standard TT</vt:lpstr>
      <vt:lpstr>Merriweather</vt:lpstr>
      <vt:lpstr>Lato Light</vt:lpstr>
      <vt:lpstr>Source Code Pro</vt:lpstr>
      <vt:lpstr>Merriweather Light</vt:lpstr>
      <vt:lpstr>Lato</vt:lpstr>
      <vt:lpstr>Roboto</vt:lpstr>
      <vt:lpstr>Arial</vt:lpstr>
      <vt:lpstr>Oswald</vt:lpstr>
      <vt:lpstr>Merriweather Black</vt:lpstr>
      <vt:lpstr>Estes Valley Library</vt:lpstr>
      <vt:lpstr>Modern Writer</vt:lpstr>
      <vt:lpstr>How to Spot Fake News </vt:lpstr>
      <vt:lpstr>News Literacy Skills</vt:lpstr>
      <vt:lpstr>What is News Literacy?</vt:lpstr>
      <vt:lpstr>DIY News</vt:lpstr>
      <vt:lpstr>Why is News Literacy important?</vt:lpstr>
      <vt:lpstr>“Seek   truth   and report   it.”  Society of Professional Journalists  Code of Ethics </vt:lpstr>
      <vt:lpstr>Investigative journalism seeks truth in the data</vt:lpstr>
      <vt:lpstr>“Truthiness”</vt:lpstr>
      <vt:lpstr>The “Eve of Estes” </vt:lpstr>
      <vt:lpstr>PowerPoint Presentation</vt:lpstr>
      <vt:lpstr>Bots and Trolls in elections</vt:lpstr>
      <vt:lpstr>PowerPoint Presentation</vt:lpstr>
      <vt:lpstr>The danger of filter bubbles</vt:lpstr>
      <vt:lpstr>Factitious: A game that tests your news sense  factitious.augamestudio.com </vt:lpstr>
      <vt:lpstr>Deconstruct the News</vt:lpstr>
      <vt:lpstr>PowerPoint Presentation</vt:lpstr>
      <vt:lpstr>PowerPoint Presentation</vt:lpstr>
      <vt:lpstr>Tools &amp; Resources</vt:lpstr>
      <vt:lpstr>Questions &amp;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Spot Fake News</dc:title>
  <dc:creator>dlaughlin</dc:creator>
  <cp:lastModifiedBy>Elena Pepe-Salutric</cp:lastModifiedBy>
  <cp:revision>9</cp:revision>
  <dcterms:modified xsi:type="dcterms:W3CDTF">2020-02-25T16:38:58Z</dcterms:modified>
</cp:coreProperties>
</file>