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05" r:id="rId1"/>
    <p:sldMasterId id="2147485117" r:id="rId2"/>
    <p:sldMasterId id="2147485129" r:id="rId3"/>
    <p:sldMasterId id="2147485141" r:id="rId4"/>
    <p:sldMasterId id="2147485153" r:id="rId5"/>
    <p:sldMasterId id="2147485165" r:id="rId6"/>
    <p:sldMasterId id="2147485177" r:id="rId7"/>
    <p:sldMasterId id="2147485189" r:id="rId8"/>
    <p:sldMasterId id="2147485201" r:id="rId9"/>
    <p:sldMasterId id="2147485213" r:id="rId10"/>
    <p:sldMasterId id="2147485225" r:id="rId11"/>
    <p:sldMasterId id="2147485237" r:id="rId12"/>
    <p:sldMasterId id="2147485249" r:id="rId13"/>
    <p:sldMasterId id="2147485261" r:id="rId14"/>
    <p:sldMasterId id="2147485273" r:id="rId15"/>
  </p:sldMasterIdLst>
  <p:notesMasterIdLst>
    <p:notesMasterId r:id="rId57"/>
  </p:notesMasterIdLst>
  <p:handoutMasterIdLst>
    <p:handoutMasterId r:id="rId58"/>
  </p:handoutMasterIdLst>
  <p:sldIdLst>
    <p:sldId id="381" r:id="rId16"/>
    <p:sldId id="418" r:id="rId17"/>
    <p:sldId id="377" r:id="rId18"/>
    <p:sldId id="382" r:id="rId19"/>
    <p:sldId id="378" r:id="rId20"/>
    <p:sldId id="380" r:id="rId21"/>
    <p:sldId id="379" r:id="rId22"/>
    <p:sldId id="391" r:id="rId23"/>
    <p:sldId id="390" r:id="rId24"/>
    <p:sldId id="392" r:id="rId25"/>
    <p:sldId id="394" r:id="rId26"/>
    <p:sldId id="393" r:id="rId27"/>
    <p:sldId id="395" r:id="rId28"/>
    <p:sldId id="396" r:id="rId29"/>
    <p:sldId id="389" r:id="rId30"/>
    <p:sldId id="388" r:id="rId31"/>
    <p:sldId id="387" r:id="rId32"/>
    <p:sldId id="386" r:id="rId33"/>
    <p:sldId id="383" r:id="rId34"/>
    <p:sldId id="397" r:id="rId35"/>
    <p:sldId id="398" r:id="rId36"/>
    <p:sldId id="385" r:id="rId37"/>
    <p:sldId id="399" r:id="rId38"/>
    <p:sldId id="400" r:id="rId39"/>
    <p:sldId id="401" r:id="rId40"/>
    <p:sldId id="384" r:id="rId41"/>
    <p:sldId id="347"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6" r:id="rId56"/>
  </p:sldIdLst>
  <p:sldSz cx="9144000" cy="6858000" type="screen4x3"/>
  <p:notesSz cx="7010400" cy="9296400"/>
  <p:defaultTextStyle>
    <a:defPPr>
      <a:defRPr lang="en-US"/>
    </a:defPPr>
    <a:lvl1pPr marL="0" algn="l" defTabSz="452248" rtl="0" eaLnBrk="1" latinLnBrk="0" hangingPunct="1">
      <a:defRPr sz="1800" kern="1200">
        <a:solidFill>
          <a:schemeClr val="tx1"/>
        </a:solidFill>
        <a:latin typeface="+mn-lt"/>
        <a:ea typeface="+mn-ea"/>
        <a:cs typeface="+mn-cs"/>
      </a:defRPr>
    </a:lvl1pPr>
    <a:lvl2pPr marL="452248" algn="l" defTabSz="452248" rtl="0" eaLnBrk="1" latinLnBrk="0" hangingPunct="1">
      <a:defRPr sz="1800" kern="1200">
        <a:solidFill>
          <a:schemeClr val="tx1"/>
        </a:solidFill>
        <a:latin typeface="+mn-lt"/>
        <a:ea typeface="+mn-ea"/>
        <a:cs typeface="+mn-cs"/>
      </a:defRPr>
    </a:lvl2pPr>
    <a:lvl3pPr marL="904501" algn="l" defTabSz="452248" rtl="0" eaLnBrk="1" latinLnBrk="0" hangingPunct="1">
      <a:defRPr sz="1800" kern="1200">
        <a:solidFill>
          <a:schemeClr val="tx1"/>
        </a:solidFill>
        <a:latin typeface="+mn-lt"/>
        <a:ea typeface="+mn-ea"/>
        <a:cs typeface="+mn-cs"/>
      </a:defRPr>
    </a:lvl3pPr>
    <a:lvl4pPr marL="1356750" algn="l" defTabSz="452248" rtl="0" eaLnBrk="1" latinLnBrk="0" hangingPunct="1">
      <a:defRPr sz="1800" kern="1200">
        <a:solidFill>
          <a:schemeClr val="tx1"/>
        </a:solidFill>
        <a:latin typeface="+mn-lt"/>
        <a:ea typeface="+mn-ea"/>
        <a:cs typeface="+mn-cs"/>
      </a:defRPr>
    </a:lvl4pPr>
    <a:lvl5pPr marL="1809003" algn="l" defTabSz="452248" rtl="0" eaLnBrk="1" latinLnBrk="0" hangingPunct="1">
      <a:defRPr sz="1800" kern="1200">
        <a:solidFill>
          <a:schemeClr val="tx1"/>
        </a:solidFill>
        <a:latin typeface="+mn-lt"/>
        <a:ea typeface="+mn-ea"/>
        <a:cs typeface="+mn-cs"/>
      </a:defRPr>
    </a:lvl5pPr>
    <a:lvl6pPr marL="2261262" algn="l" defTabSz="452248" rtl="0" eaLnBrk="1" latinLnBrk="0" hangingPunct="1">
      <a:defRPr sz="1800" kern="1200">
        <a:solidFill>
          <a:schemeClr val="tx1"/>
        </a:solidFill>
        <a:latin typeface="+mn-lt"/>
        <a:ea typeface="+mn-ea"/>
        <a:cs typeface="+mn-cs"/>
      </a:defRPr>
    </a:lvl6pPr>
    <a:lvl7pPr marL="2713493" algn="l" defTabSz="452248" rtl="0" eaLnBrk="1" latinLnBrk="0" hangingPunct="1">
      <a:defRPr sz="1800" kern="1200">
        <a:solidFill>
          <a:schemeClr val="tx1"/>
        </a:solidFill>
        <a:latin typeface="+mn-lt"/>
        <a:ea typeface="+mn-ea"/>
        <a:cs typeface="+mn-cs"/>
      </a:defRPr>
    </a:lvl7pPr>
    <a:lvl8pPr marL="3165742" algn="l" defTabSz="452248" rtl="0" eaLnBrk="1" latinLnBrk="0" hangingPunct="1">
      <a:defRPr sz="1800" kern="1200">
        <a:solidFill>
          <a:schemeClr val="tx1"/>
        </a:solidFill>
        <a:latin typeface="+mn-lt"/>
        <a:ea typeface="+mn-ea"/>
        <a:cs typeface="+mn-cs"/>
      </a:defRPr>
    </a:lvl8pPr>
    <a:lvl9pPr marL="3617998" algn="l" defTabSz="4522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8" d="100"/>
          <a:sy n="118" d="100"/>
        </p:scale>
        <p:origin x="-143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2A06DC3-0410-4084-BA1B-242500135E61}" type="datetimeFigureOut">
              <a:rPr lang="en-US" smtClean="0"/>
              <a:t>8/25/2015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2395FD-6F79-43DF-9B45-D01CC0AD1FC4}" type="slidenum">
              <a:rPr lang="en-US" smtClean="0"/>
              <a:t>‹#›</a:t>
            </a:fld>
            <a:endParaRPr lang="en-US"/>
          </a:p>
        </p:txBody>
      </p:sp>
    </p:spTree>
    <p:extLst>
      <p:ext uri="{BB962C8B-B14F-4D97-AF65-F5344CB8AC3E}">
        <p14:creationId xmlns:p14="http://schemas.microsoft.com/office/powerpoint/2010/main" val="2574384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031087-01DA-194A-AC0C-2B644B6064D6}" type="datetimeFigureOut">
              <a:rPr lang="en-US" smtClean="0"/>
              <a:pPr/>
              <a:t>8/25/2015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17B01E-036A-2C45-A8E6-6E5B31362DC7}" type="slidenum">
              <a:rPr lang="en-US" smtClean="0"/>
              <a:pPr/>
              <a:t>‹#›</a:t>
            </a:fld>
            <a:endParaRPr lang="en-US"/>
          </a:p>
        </p:txBody>
      </p:sp>
    </p:spTree>
    <p:extLst>
      <p:ext uri="{BB962C8B-B14F-4D97-AF65-F5344CB8AC3E}">
        <p14:creationId xmlns:p14="http://schemas.microsoft.com/office/powerpoint/2010/main" val="164035795"/>
      </p:ext>
    </p:extLst>
  </p:cSld>
  <p:clrMap bg1="lt1" tx1="dk1" bg2="lt2" tx2="dk2" accent1="accent1" accent2="accent2" accent3="accent3" accent4="accent4" accent5="accent5" accent6="accent6" hlink="hlink" folHlink="folHlink"/>
  <p:notesStyle>
    <a:lvl1pPr marL="0" algn="l" defTabSz="452248" rtl="0" eaLnBrk="1" latinLnBrk="0" hangingPunct="1">
      <a:defRPr sz="1200" kern="1200">
        <a:solidFill>
          <a:schemeClr val="tx1"/>
        </a:solidFill>
        <a:latin typeface="+mn-lt"/>
        <a:ea typeface="+mn-ea"/>
        <a:cs typeface="+mn-cs"/>
      </a:defRPr>
    </a:lvl1pPr>
    <a:lvl2pPr marL="452248" algn="l" defTabSz="452248" rtl="0" eaLnBrk="1" latinLnBrk="0" hangingPunct="1">
      <a:defRPr sz="1200" kern="1200">
        <a:solidFill>
          <a:schemeClr val="tx1"/>
        </a:solidFill>
        <a:latin typeface="+mn-lt"/>
        <a:ea typeface="+mn-ea"/>
        <a:cs typeface="+mn-cs"/>
      </a:defRPr>
    </a:lvl2pPr>
    <a:lvl3pPr marL="904501" algn="l" defTabSz="452248" rtl="0" eaLnBrk="1" latinLnBrk="0" hangingPunct="1">
      <a:defRPr sz="1200" kern="1200">
        <a:solidFill>
          <a:schemeClr val="tx1"/>
        </a:solidFill>
        <a:latin typeface="+mn-lt"/>
        <a:ea typeface="+mn-ea"/>
        <a:cs typeface="+mn-cs"/>
      </a:defRPr>
    </a:lvl3pPr>
    <a:lvl4pPr marL="1356750" algn="l" defTabSz="452248" rtl="0" eaLnBrk="1" latinLnBrk="0" hangingPunct="1">
      <a:defRPr sz="1200" kern="1200">
        <a:solidFill>
          <a:schemeClr val="tx1"/>
        </a:solidFill>
        <a:latin typeface="+mn-lt"/>
        <a:ea typeface="+mn-ea"/>
        <a:cs typeface="+mn-cs"/>
      </a:defRPr>
    </a:lvl4pPr>
    <a:lvl5pPr marL="1809003" algn="l" defTabSz="452248" rtl="0" eaLnBrk="1" latinLnBrk="0" hangingPunct="1">
      <a:defRPr sz="1200" kern="1200">
        <a:solidFill>
          <a:schemeClr val="tx1"/>
        </a:solidFill>
        <a:latin typeface="+mn-lt"/>
        <a:ea typeface="+mn-ea"/>
        <a:cs typeface="+mn-cs"/>
      </a:defRPr>
    </a:lvl5pPr>
    <a:lvl6pPr marL="2261262" algn="l" defTabSz="452248" rtl="0" eaLnBrk="1" latinLnBrk="0" hangingPunct="1">
      <a:defRPr sz="1200" kern="1200">
        <a:solidFill>
          <a:schemeClr val="tx1"/>
        </a:solidFill>
        <a:latin typeface="+mn-lt"/>
        <a:ea typeface="+mn-ea"/>
        <a:cs typeface="+mn-cs"/>
      </a:defRPr>
    </a:lvl6pPr>
    <a:lvl7pPr marL="2713493" algn="l" defTabSz="452248" rtl="0" eaLnBrk="1" latinLnBrk="0" hangingPunct="1">
      <a:defRPr sz="1200" kern="1200">
        <a:solidFill>
          <a:schemeClr val="tx1"/>
        </a:solidFill>
        <a:latin typeface="+mn-lt"/>
        <a:ea typeface="+mn-ea"/>
        <a:cs typeface="+mn-cs"/>
      </a:defRPr>
    </a:lvl7pPr>
    <a:lvl8pPr marL="3165742" algn="l" defTabSz="452248" rtl="0" eaLnBrk="1" latinLnBrk="0" hangingPunct="1">
      <a:defRPr sz="1200" kern="1200">
        <a:solidFill>
          <a:schemeClr val="tx1"/>
        </a:solidFill>
        <a:latin typeface="+mn-lt"/>
        <a:ea typeface="+mn-ea"/>
        <a:cs typeface="+mn-cs"/>
      </a:defRPr>
    </a:lvl8pPr>
    <a:lvl9pPr marL="3617998" algn="l" defTabSz="4522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10</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11</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12</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13</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14</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15</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16</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17</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18</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19</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20</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21</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22</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23</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24</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25</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26</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17B01E-036A-2C45-A8E6-6E5B31362DC7}" type="slidenum">
              <a:rPr lang="en-US" smtClean="0"/>
              <a:pPr/>
              <a:t>27</a:t>
            </a:fld>
            <a:endParaRPr lang="en-US"/>
          </a:p>
        </p:txBody>
      </p:sp>
    </p:spTree>
    <p:extLst>
      <p:ext uri="{BB962C8B-B14F-4D97-AF65-F5344CB8AC3E}">
        <p14:creationId xmlns:p14="http://schemas.microsoft.com/office/powerpoint/2010/main" val="2412111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28</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29</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30</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31</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32</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33</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34</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35</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36</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37</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38</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39</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4</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40</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41</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5</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6</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7</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8</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E5ED-B886-48CC-80FF-0A2FE147C3BD}" type="slidenum">
              <a:rPr lang="en-US" altLang="en-US">
                <a:solidFill>
                  <a:prstClr val="black"/>
                </a:solidFill>
              </a:rPr>
              <a:pPr/>
              <a:t>9</a:t>
            </a:fld>
            <a:endParaRPr lang="en-US" altLang="en-US">
              <a:solidFill>
                <a:prstClr val="black"/>
              </a:solidFill>
            </a:endParaRPr>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8" name="Title 7"/>
          <p:cNvSpPr>
            <a:spLocks noGrp="1"/>
          </p:cNvSpPr>
          <p:nvPr>
            <p:ph type="ctrTitle"/>
          </p:nvPr>
        </p:nvSpPr>
        <p:spPr>
          <a:xfrm>
            <a:off x="2362200" y="4038602"/>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2248" indent="0" algn="ctr">
              <a:buNone/>
            </a:lvl2pPr>
            <a:lvl3pPr marL="904501" indent="0" algn="ctr">
              <a:buNone/>
            </a:lvl3pPr>
            <a:lvl4pPr marL="1356750" indent="0" algn="ctr">
              <a:buNone/>
            </a:lvl4pPr>
            <a:lvl5pPr marL="1809003" indent="0" algn="ctr">
              <a:buNone/>
            </a:lvl5pPr>
            <a:lvl6pPr marL="2261262" indent="0" algn="ctr">
              <a:buNone/>
            </a:lvl6pPr>
            <a:lvl7pPr marL="2713493" indent="0" algn="ctr">
              <a:buNone/>
            </a:lvl7pPr>
            <a:lvl8pPr marL="3165742" indent="0" algn="ctr">
              <a:buNone/>
            </a:lvl8pPr>
            <a:lvl9pPr marL="361799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EA19B3-BC6D-4E56-93BC-B9B0EF1523FC}" type="datetime1">
              <a:rPr lang="en-US" smtClean="0"/>
              <a:pPr/>
              <a:t>8/25/2015</a:t>
            </a:fld>
            <a:endParaRPr lang="en-US"/>
          </a:p>
        </p:txBody>
      </p:sp>
      <p:sp>
        <p:nvSpPr>
          <p:cNvPr id="17" name="Footer Placeholder 16"/>
          <p:cNvSpPr>
            <a:spLocks noGrp="1"/>
          </p:cNvSpPr>
          <p:nvPr>
            <p:ph type="ftr" sz="quarter" idx="11"/>
          </p:nvPr>
        </p:nvSpPr>
        <p:spPr>
          <a:xfrm>
            <a:off x="2085393" y="236643"/>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1AF2B4D-6B12-4EDF-87BB-2B55CECB661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A228-ADF3-B046-8F3A-72EAA87755E3}"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A9E95-213E-D94E-BED1-B12753402BA2}"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2068" indent="0" algn="ctr">
              <a:buNone/>
              <a:defRPr/>
            </a:lvl2pPr>
            <a:lvl3pPr marL="824134" indent="0" algn="ctr">
              <a:buNone/>
              <a:defRPr/>
            </a:lvl3pPr>
            <a:lvl4pPr marL="1236210" indent="0" algn="ctr">
              <a:buNone/>
              <a:defRPr/>
            </a:lvl4pPr>
            <a:lvl5pPr marL="1648277" indent="0" algn="ctr">
              <a:buNone/>
              <a:defRPr/>
            </a:lvl5pPr>
            <a:lvl6pPr marL="2060332" indent="0" algn="ctr">
              <a:buNone/>
              <a:defRPr/>
            </a:lvl6pPr>
            <a:lvl7pPr marL="2472413" indent="0" algn="ctr">
              <a:buNone/>
              <a:defRPr/>
            </a:lvl7pPr>
            <a:lvl8pPr marL="2884481" indent="0" algn="ctr">
              <a:buNone/>
              <a:defRPr/>
            </a:lvl8pPr>
            <a:lvl9pPr marL="329656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25"/>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2068" indent="0">
              <a:buNone/>
              <a:defRPr sz="1600"/>
            </a:lvl2pPr>
            <a:lvl3pPr marL="824134" indent="0">
              <a:buNone/>
              <a:defRPr sz="1500"/>
            </a:lvl3pPr>
            <a:lvl4pPr marL="1236210" indent="0">
              <a:buNone/>
              <a:defRPr sz="1300"/>
            </a:lvl4pPr>
            <a:lvl5pPr marL="1648277" indent="0">
              <a:buNone/>
              <a:defRPr sz="1300"/>
            </a:lvl5pPr>
            <a:lvl6pPr marL="2060332" indent="0">
              <a:buNone/>
              <a:defRPr sz="1300"/>
            </a:lvl6pPr>
            <a:lvl7pPr marL="2472413" indent="0">
              <a:buNone/>
              <a:defRPr sz="1300"/>
            </a:lvl7pPr>
            <a:lvl8pPr marL="2884481" indent="0">
              <a:buNone/>
              <a:defRPr sz="1300"/>
            </a:lvl8pPr>
            <a:lvl9pPr marL="3296560"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91"/>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91"/>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32"/>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2068" indent="0">
              <a:buNone/>
              <a:defRPr sz="1800" b="1"/>
            </a:lvl2pPr>
            <a:lvl3pPr marL="824134" indent="0">
              <a:buNone/>
              <a:defRPr sz="1600" b="1"/>
            </a:lvl3pPr>
            <a:lvl4pPr marL="1236210" indent="0">
              <a:buNone/>
              <a:defRPr sz="1500" b="1"/>
            </a:lvl4pPr>
            <a:lvl5pPr marL="1648277" indent="0">
              <a:buNone/>
              <a:defRPr sz="1500" b="1"/>
            </a:lvl5pPr>
            <a:lvl6pPr marL="2060332" indent="0">
              <a:buNone/>
              <a:defRPr sz="1500" b="1"/>
            </a:lvl6pPr>
            <a:lvl7pPr marL="2472413" indent="0">
              <a:buNone/>
              <a:defRPr sz="1500" b="1"/>
            </a:lvl7pPr>
            <a:lvl8pPr marL="2884481" indent="0">
              <a:buNone/>
              <a:defRPr sz="1500" b="1"/>
            </a:lvl8pPr>
            <a:lvl9pPr marL="329656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2068" indent="0">
              <a:buNone/>
              <a:defRPr sz="1800" b="1"/>
            </a:lvl2pPr>
            <a:lvl3pPr marL="824134" indent="0">
              <a:buNone/>
              <a:defRPr sz="1600" b="1"/>
            </a:lvl3pPr>
            <a:lvl4pPr marL="1236210" indent="0">
              <a:buNone/>
              <a:defRPr sz="1500" b="1"/>
            </a:lvl4pPr>
            <a:lvl5pPr marL="1648277" indent="0">
              <a:buNone/>
              <a:defRPr sz="1500" b="1"/>
            </a:lvl5pPr>
            <a:lvl6pPr marL="2060332" indent="0">
              <a:buNone/>
              <a:defRPr sz="1500" b="1"/>
            </a:lvl6pPr>
            <a:lvl7pPr marL="2472413" indent="0">
              <a:buNone/>
              <a:defRPr sz="1500" b="1"/>
            </a:lvl7pPr>
            <a:lvl8pPr marL="2884481" indent="0">
              <a:buNone/>
              <a:defRPr sz="1500" b="1"/>
            </a:lvl8pPr>
            <a:lvl9pPr marL="329656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53"/>
            <a:ext cx="3008160" cy="4692013"/>
          </a:xfrm>
        </p:spPr>
        <p:txBody>
          <a:bodyPr/>
          <a:lstStyle>
            <a:lvl1pPr marL="0" indent="0">
              <a:buNone/>
              <a:defRPr sz="1300"/>
            </a:lvl1pPr>
            <a:lvl2pPr marL="412068" indent="0">
              <a:buNone/>
              <a:defRPr sz="1100"/>
            </a:lvl2pPr>
            <a:lvl3pPr marL="824134" indent="0">
              <a:buNone/>
              <a:defRPr sz="900"/>
            </a:lvl3pPr>
            <a:lvl4pPr marL="1236210" indent="0">
              <a:buNone/>
              <a:defRPr sz="800"/>
            </a:lvl4pPr>
            <a:lvl5pPr marL="1648277" indent="0">
              <a:buNone/>
              <a:defRPr sz="800"/>
            </a:lvl5pPr>
            <a:lvl6pPr marL="2060332" indent="0">
              <a:buNone/>
              <a:defRPr sz="800"/>
            </a:lvl6pPr>
            <a:lvl7pPr marL="2472413" indent="0">
              <a:buNone/>
              <a:defRPr sz="800"/>
            </a:lvl7pPr>
            <a:lvl8pPr marL="2884481" indent="0">
              <a:buNone/>
              <a:defRPr sz="800"/>
            </a:lvl8pPr>
            <a:lvl9pPr marL="329656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2068" indent="0">
              <a:buNone/>
              <a:defRPr sz="2500"/>
            </a:lvl2pPr>
            <a:lvl3pPr marL="824134" indent="0">
              <a:buNone/>
              <a:defRPr sz="2200"/>
            </a:lvl3pPr>
            <a:lvl4pPr marL="1236210" indent="0">
              <a:buNone/>
              <a:defRPr sz="1800"/>
            </a:lvl4pPr>
            <a:lvl5pPr marL="1648277" indent="0">
              <a:buNone/>
              <a:defRPr sz="1800"/>
            </a:lvl5pPr>
            <a:lvl6pPr marL="2060332" indent="0">
              <a:buNone/>
              <a:defRPr sz="1800"/>
            </a:lvl6pPr>
            <a:lvl7pPr marL="2472413" indent="0">
              <a:buNone/>
              <a:defRPr sz="1800"/>
            </a:lvl7pPr>
            <a:lvl8pPr marL="2884481" indent="0">
              <a:buNone/>
              <a:defRPr sz="1800"/>
            </a:lvl8pPr>
            <a:lvl9pPr marL="3296560"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2068" indent="0">
              <a:buNone/>
              <a:defRPr sz="1100"/>
            </a:lvl2pPr>
            <a:lvl3pPr marL="824134" indent="0">
              <a:buNone/>
              <a:defRPr sz="900"/>
            </a:lvl3pPr>
            <a:lvl4pPr marL="1236210" indent="0">
              <a:buNone/>
              <a:defRPr sz="800"/>
            </a:lvl4pPr>
            <a:lvl5pPr marL="1648277" indent="0">
              <a:buNone/>
              <a:defRPr sz="800"/>
            </a:lvl5pPr>
            <a:lvl6pPr marL="2060332" indent="0">
              <a:buNone/>
              <a:defRPr sz="800"/>
            </a:lvl6pPr>
            <a:lvl7pPr marL="2472413" indent="0">
              <a:buNone/>
              <a:defRPr sz="800"/>
            </a:lvl7pPr>
            <a:lvl8pPr marL="2884481" indent="0">
              <a:buNone/>
              <a:defRPr sz="800"/>
            </a:lvl8pPr>
            <a:lvl9pPr marL="329656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3" y="609705"/>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1" y="6248507"/>
            <a:ext cx="2209800" cy="365125"/>
          </a:xfrm>
        </p:spPr>
        <p:txBody>
          <a:bodyPr/>
          <a:lstStyle/>
          <a:p>
            <a:fld id="{C8E1A228-ADF3-B046-8F3A-72EAA87755E3}" type="datetimeFigureOut">
              <a:rPr lang="en-US" smtClean="0"/>
              <a:pPr/>
              <a:t>8/25/2015</a:t>
            </a:fld>
            <a:endParaRPr lang="en-US"/>
          </a:p>
        </p:txBody>
      </p:sp>
      <p:sp>
        <p:nvSpPr>
          <p:cNvPr id="5" name="Footer Placeholder 4"/>
          <p:cNvSpPr>
            <a:spLocks noGrp="1"/>
          </p:cNvSpPr>
          <p:nvPr>
            <p:ph type="ftr" sz="quarter" idx="11"/>
          </p:nvPr>
        </p:nvSpPr>
        <p:spPr>
          <a:xfrm>
            <a:off x="457203" y="6248312"/>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0412" tIns="45208" rIns="90412" bIns="45208"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0412" tIns="45208" rIns="90412" bIns="45208" rtlCol="0" anchor="ctr"/>
          <a:lstStyle/>
          <a:p>
            <a:pPr algn="ctr" eaLnBrk="1" latinLnBrk="0" hangingPunct="1"/>
            <a:endParaRPr kumimoji="0" lang="en-US"/>
          </a:p>
        </p:txBody>
      </p:sp>
      <p:sp>
        <p:nvSpPr>
          <p:cNvPr id="9" name="Rectangle 8"/>
          <p:cNvSpPr/>
          <p:nvPr/>
        </p:nvSpPr>
        <p:spPr>
          <a:xfrm>
            <a:off x="6142038" y="1"/>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0412" tIns="45208" rIns="90412" bIns="45208"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41" y="144462"/>
            <a:ext cx="533400" cy="244476"/>
          </a:xfrm>
        </p:spPr>
        <p:txBody>
          <a:bodyPr/>
          <a:lstStyle/>
          <a:p>
            <a:fld id="{F78A9E95-213E-D94E-BED1-B12753402BA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91"/>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91"/>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2453" indent="0" algn="ctr">
              <a:buNone/>
              <a:defRPr/>
            </a:lvl2pPr>
            <a:lvl3pPr marL="824903" indent="0" algn="ctr">
              <a:buNone/>
              <a:defRPr/>
            </a:lvl3pPr>
            <a:lvl4pPr marL="1237363" indent="0" algn="ctr">
              <a:buNone/>
              <a:defRPr/>
            </a:lvl4pPr>
            <a:lvl5pPr marL="1649816" indent="0" algn="ctr">
              <a:buNone/>
              <a:defRPr/>
            </a:lvl5pPr>
            <a:lvl6pPr marL="2062256" indent="0" algn="ctr">
              <a:buNone/>
              <a:defRPr/>
            </a:lvl6pPr>
            <a:lvl7pPr marL="2474720" indent="0" algn="ctr">
              <a:buNone/>
              <a:defRPr/>
            </a:lvl7pPr>
            <a:lvl8pPr marL="2887173" indent="0" algn="ctr">
              <a:buNone/>
              <a:defRPr/>
            </a:lvl8pPr>
            <a:lvl9pPr marL="3299638"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1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2453" indent="0">
              <a:buNone/>
              <a:defRPr sz="1600"/>
            </a:lvl2pPr>
            <a:lvl3pPr marL="824903" indent="0">
              <a:buNone/>
              <a:defRPr sz="1500"/>
            </a:lvl3pPr>
            <a:lvl4pPr marL="1237363" indent="0">
              <a:buNone/>
              <a:defRPr sz="1300"/>
            </a:lvl4pPr>
            <a:lvl5pPr marL="1649816" indent="0">
              <a:buNone/>
              <a:defRPr sz="1300"/>
            </a:lvl5pPr>
            <a:lvl6pPr marL="2062256" indent="0">
              <a:buNone/>
              <a:defRPr sz="1300"/>
            </a:lvl6pPr>
            <a:lvl7pPr marL="2474720" indent="0">
              <a:buNone/>
              <a:defRPr sz="1300"/>
            </a:lvl7pPr>
            <a:lvl8pPr marL="2887173" indent="0">
              <a:buNone/>
              <a:defRPr sz="1300"/>
            </a:lvl8pPr>
            <a:lvl9pPr marL="3299638"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82"/>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82"/>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2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2453" indent="0">
              <a:buNone/>
              <a:defRPr sz="1800" b="1"/>
            </a:lvl2pPr>
            <a:lvl3pPr marL="824903" indent="0">
              <a:buNone/>
              <a:defRPr sz="1600" b="1"/>
            </a:lvl3pPr>
            <a:lvl4pPr marL="1237363" indent="0">
              <a:buNone/>
              <a:defRPr sz="1500" b="1"/>
            </a:lvl4pPr>
            <a:lvl5pPr marL="1649816" indent="0">
              <a:buNone/>
              <a:defRPr sz="1500" b="1"/>
            </a:lvl5pPr>
            <a:lvl6pPr marL="2062256" indent="0">
              <a:buNone/>
              <a:defRPr sz="1500" b="1"/>
            </a:lvl6pPr>
            <a:lvl7pPr marL="2474720" indent="0">
              <a:buNone/>
              <a:defRPr sz="1500" b="1"/>
            </a:lvl7pPr>
            <a:lvl8pPr marL="2887173" indent="0">
              <a:buNone/>
              <a:defRPr sz="1500" b="1"/>
            </a:lvl8pPr>
            <a:lvl9pPr marL="329963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2453" indent="0">
              <a:buNone/>
              <a:defRPr sz="1800" b="1"/>
            </a:lvl2pPr>
            <a:lvl3pPr marL="824903" indent="0">
              <a:buNone/>
              <a:defRPr sz="1600" b="1"/>
            </a:lvl3pPr>
            <a:lvl4pPr marL="1237363" indent="0">
              <a:buNone/>
              <a:defRPr sz="1500" b="1"/>
            </a:lvl4pPr>
            <a:lvl5pPr marL="1649816" indent="0">
              <a:buNone/>
              <a:defRPr sz="1500" b="1"/>
            </a:lvl5pPr>
            <a:lvl6pPr marL="2062256" indent="0">
              <a:buNone/>
              <a:defRPr sz="1500" b="1"/>
            </a:lvl6pPr>
            <a:lvl7pPr marL="2474720" indent="0">
              <a:buNone/>
              <a:defRPr sz="1500" b="1"/>
            </a:lvl7pPr>
            <a:lvl8pPr marL="2887173" indent="0">
              <a:buNone/>
              <a:defRPr sz="1500" b="1"/>
            </a:lvl8pPr>
            <a:lvl9pPr marL="329963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44"/>
            <a:ext cx="3008160" cy="4692013"/>
          </a:xfrm>
        </p:spPr>
        <p:txBody>
          <a:bodyPr/>
          <a:lstStyle>
            <a:lvl1pPr marL="0" indent="0">
              <a:buNone/>
              <a:defRPr sz="1300"/>
            </a:lvl1pPr>
            <a:lvl2pPr marL="412453" indent="0">
              <a:buNone/>
              <a:defRPr sz="1100"/>
            </a:lvl2pPr>
            <a:lvl3pPr marL="824903" indent="0">
              <a:buNone/>
              <a:defRPr sz="900"/>
            </a:lvl3pPr>
            <a:lvl4pPr marL="1237363" indent="0">
              <a:buNone/>
              <a:defRPr sz="800"/>
            </a:lvl4pPr>
            <a:lvl5pPr marL="1649816" indent="0">
              <a:buNone/>
              <a:defRPr sz="800"/>
            </a:lvl5pPr>
            <a:lvl6pPr marL="2062256" indent="0">
              <a:buNone/>
              <a:defRPr sz="800"/>
            </a:lvl6pPr>
            <a:lvl7pPr marL="2474720" indent="0">
              <a:buNone/>
              <a:defRPr sz="800"/>
            </a:lvl7pPr>
            <a:lvl8pPr marL="2887173" indent="0">
              <a:buNone/>
              <a:defRPr sz="800"/>
            </a:lvl8pPr>
            <a:lvl9pPr marL="3299638"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2453" indent="0">
              <a:buNone/>
              <a:defRPr sz="2500"/>
            </a:lvl2pPr>
            <a:lvl3pPr marL="824903" indent="0">
              <a:buNone/>
              <a:defRPr sz="2200"/>
            </a:lvl3pPr>
            <a:lvl4pPr marL="1237363" indent="0">
              <a:buNone/>
              <a:defRPr sz="1800"/>
            </a:lvl4pPr>
            <a:lvl5pPr marL="1649816" indent="0">
              <a:buNone/>
              <a:defRPr sz="1800"/>
            </a:lvl5pPr>
            <a:lvl6pPr marL="2062256" indent="0">
              <a:buNone/>
              <a:defRPr sz="1800"/>
            </a:lvl6pPr>
            <a:lvl7pPr marL="2474720" indent="0">
              <a:buNone/>
              <a:defRPr sz="1800"/>
            </a:lvl7pPr>
            <a:lvl8pPr marL="2887173" indent="0">
              <a:buNone/>
              <a:defRPr sz="1800"/>
            </a:lvl8pPr>
            <a:lvl9pPr marL="3299638"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2453" indent="0">
              <a:buNone/>
              <a:defRPr sz="1100"/>
            </a:lvl2pPr>
            <a:lvl3pPr marL="824903" indent="0">
              <a:buNone/>
              <a:defRPr sz="900"/>
            </a:lvl3pPr>
            <a:lvl4pPr marL="1237363" indent="0">
              <a:buNone/>
              <a:defRPr sz="800"/>
            </a:lvl4pPr>
            <a:lvl5pPr marL="1649816" indent="0">
              <a:buNone/>
              <a:defRPr sz="800"/>
            </a:lvl5pPr>
            <a:lvl6pPr marL="2062256" indent="0">
              <a:buNone/>
              <a:defRPr sz="800"/>
            </a:lvl6pPr>
            <a:lvl7pPr marL="2474720" indent="0">
              <a:buNone/>
              <a:defRPr sz="800"/>
            </a:lvl7pPr>
            <a:lvl8pPr marL="2887173" indent="0">
              <a:buNone/>
              <a:defRPr sz="800"/>
            </a:lvl8pPr>
            <a:lvl9pPr marL="3299638"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0237" indent="0" algn="ctr">
              <a:buNone/>
              <a:defRPr/>
            </a:lvl2pPr>
            <a:lvl3pPr marL="820465" indent="0" algn="ctr">
              <a:buNone/>
              <a:defRPr/>
            </a:lvl3pPr>
            <a:lvl4pPr marL="1230721" indent="0" algn="ctr">
              <a:buNone/>
              <a:defRPr/>
            </a:lvl4pPr>
            <a:lvl5pPr marL="1640942" indent="0" algn="ctr">
              <a:buNone/>
              <a:defRPr/>
            </a:lvl5pPr>
            <a:lvl6pPr marL="2051165" indent="0" algn="ctr">
              <a:buNone/>
              <a:defRPr/>
            </a:lvl6pPr>
            <a:lvl7pPr marL="2461419" indent="0" algn="ctr">
              <a:buNone/>
              <a:defRPr/>
            </a:lvl7pPr>
            <a:lvl8pPr marL="2871651" indent="0" algn="ctr">
              <a:buNone/>
              <a:defRPr/>
            </a:lvl8pPr>
            <a:lvl9pPr marL="3281884"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699753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82"/>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82"/>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2880" indent="0" algn="ctr">
              <a:buNone/>
              <a:defRPr/>
            </a:lvl2pPr>
            <a:lvl3pPr marL="825759" indent="0" algn="ctr">
              <a:buNone/>
              <a:defRPr/>
            </a:lvl3pPr>
            <a:lvl4pPr marL="1238646" indent="0" algn="ctr">
              <a:buNone/>
              <a:defRPr/>
            </a:lvl4pPr>
            <a:lvl5pPr marL="1651526" indent="0" algn="ctr">
              <a:buNone/>
              <a:defRPr/>
            </a:lvl5pPr>
            <a:lvl6pPr marL="2064395" indent="0" algn="ctr">
              <a:buNone/>
              <a:defRPr/>
            </a:lvl6pPr>
            <a:lvl7pPr marL="2477287" indent="0" algn="ctr">
              <a:buNone/>
              <a:defRPr/>
            </a:lvl7pPr>
            <a:lvl8pPr marL="2890170" indent="0" algn="ctr">
              <a:buNone/>
              <a:defRPr/>
            </a:lvl8pPr>
            <a:lvl9pPr marL="3303058"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0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2880" indent="0">
              <a:buNone/>
              <a:defRPr sz="1600"/>
            </a:lvl2pPr>
            <a:lvl3pPr marL="825759" indent="0">
              <a:buNone/>
              <a:defRPr sz="1500"/>
            </a:lvl3pPr>
            <a:lvl4pPr marL="1238646" indent="0">
              <a:buNone/>
              <a:defRPr sz="1300"/>
            </a:lvl4pPr>
            <a:lvl5pPr marL="1651526" indent="0">
              <a:buNone/>
              <a:defRPr sz="1300"/>
            </a:lvl5pPr>
            <a:lvl6pPr marL="2064395" indent="0">
              <a:buNone/>
              <a:defRPr sz="1300"/>
            </a:lvl6pPr>
            <a:lvl7pPr marL="2477287" indent="0">
              <a:buNone/>
              <a:defRPr sz="1300"/>
            </a:lvl7pPr>
            <a:lvl8pPr marL="2890170" indent="0">
              <a:buNone/>
              <a:defRPr sz="1300"/>
            </a:lvl8pPr>
            <a:lvl9pPr marL="3303058"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72"/>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72"/>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1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2880" indent="0">
              <a:buNone/>
              <a:defRPr sz="1800" b="1"/>
            </a:lvl2pPr>
            <a:lvl3pPr marL="825759" indent="0">
              <a:buNone/>
              <a:defRPr sz="1600" b="1"/>
            </a:lvl3pPr>
            <a:lvl4pPr marL="1238646" indent="0">
              <a:buNone/>
              <a:defRPr sz="1500" b="1"/>
            </a:lvl4pPr>
            <a:lvl5pPr marL="1651526" indent="0">
              <a:buNone/>
              <a:defRPr sz="1500" b="1"/>
            </a:lvl5pPr>
            <a:lvl6pPr marL="2064395" indent="0">
              <a:buNone/>
              <a:defRPr sz="1500" b="1"/>
            </a:lvl6pPr>
            <a:lvl7pPr marL="2477287" indent="0">
              <a:buNone/>
              <a:defRPr sz="1500" b="1"/>
            </a:lvl7pPr>
            <a:lvl8pPr marL="2890170" indent="0">
              <a:buNone/>
              <a:defRPr sz="1500" b="1"/>
            </a:lvl8pPr>
            <a:lvl9pPr marL="33030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2880" indent="0">
              <a:buNone/>
              <a:defRPr sz="1800" b="1"/>
            </a:lvl2pPr>
            <a:lvl3pPr marL="825759" indent="0">
              <a:buNone/>
              <a:defRPr sz="1600" b="1"/>
            </a:lvl3pPr>
            <a:lvl4pPr marL="1238646" indent="0">
              <a:buNone/>
              <a:defRPr sz="1500" b="1"/>
            </a:lvl4pPr>
            <a:lvl5pPr marL="1651526" indent="0">
              <a:buNone/>
              <a:defRPr sz="1500" b="1"/>
            </a:lvl5pPr>
            <a:lvl6pPr marL="2064395" indent="0">
              <a:buNone/>
              <a:defRPr sz="1500" b="1"/>
            </a:lvl6pPr>
            <a:lvl7pPr marL="2477287" indent="0">
              <a:buNone/>
              <a:defRPr sz="1500" b="1"/>
            </a:lvl7pPr>
            <a:lvl8pPr marL="2890170" indent="0">
              <a:buNone/>
              <a:defRPr sz="1500" b="1"/>
            </a:lvl8pPr>
            <a:lvl9pPr marL="33030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34"/>
            <a:ext cx="3008160" cy="4692013"/>
          </a:xfrm>
        </p:spPr>
        <p:txBody>
          <a:bodyPr/>
          <a:lstStyle>
            <a:lvl1pPr marL="0" indent="0">
              <a:buNone/>
              <a:defRPr sz="1300"/>
            </a:lvl1pPr>
            <a:lvl2pPr marL="412880" indent="0">
              <a:buNone/>
              <a:defRPr sz="1100"/>
            </a:lvl2pPr>
            <a:lvl3pPr marL="825759" indent="0">
              <a:buNone/>
              <a:defRPr sz="900"/>
            </a:lvl3pPr>
            <a:lvl4pPr marL="1238646" indent="0">
              <a:buNone/>
              <a:defRPr sz="800"/>
            </a:lvl4pPr>
            <a:lvl5pPr marL="1651526" indent="0">
              <a:buNone/>
              <a:defRPr sz="800"/>
            </a:lvl5pPr>
            <a:lvl6pPr marL="2064395" indent="0">
              <a:buNone/>
              <a:defRPr sz="800"/>
            </a:lvl6pPr>
            <a:lvl7pPr marL="2477287" indent="0">
              <a:buNone/>
              <a:defRPr sz="800"/>
            </a:lvl7pPr>
            <a:lvl8pPr marL="2890170" indent="0">
              <a:buNone/>
              <a:defRPr sz="800"/>
            </a:lvl8pPr>
            <a:lvl9pPr marL="3303058"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34902357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2880" indent="0">
              <a:buNone/>
              <a:defRPr sz="2500"/>
            </a:lvl2pPr>
            <a:lvl3pPr marL="825759" indent="0">
              <a:buNone/>
              <a:defRPr sz="2200"/>
            </a:lvl3pPr>
            <a:lvl4pPr marL="1238646" indent="0">
              <a:buNone/>
              <a:defRPr sz="1800"/>
            </a:lvl4pPr>
            <a:lvl5pPr marL="1651526" indent="0">
              <a:buNone/>
              <a:defRPr sz="1800"/>
            </a:lvl5pPr>
            <a:lvl6pPr marL="2064395" indent="0">
              <a:buNone/>
              <a:defRPr sz="1800"/>
            </a:lvl6pPr>
            <a:lvl7pPr marL="2477287" indent="0">
              <a:buNone/>
              <a:defRPr sz="1800"/>
            </a:lvl7pPr>
            <a:lvl8pPr marL="2890170" indent="0">
              <a:buNone/>
              <a:defRPr sz="1800"/>
            </a:lvl8pPr>
            <a:lvl9pPr marL="3303058"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2880" indent="0">
              <a:buNone/>
              <a:defRPr sz="1100"/>
            </a:lvl2pPr>
            <a:lvl3pPr marL="825759" indent="0">
              <a:buNone/>
              <a:defRPr sz="900"/>
            </a:lvl3pPr>
            <a:lvl4pPr marL="1238646" indent="0">
              <a:buNone/>
              <a:defRPr sz="800"/>
            </a:lvl4pPr>
            <a:lvl5pPr marL="1651526" indent="0">
              <a:buNone/>
              <a:defRPr sz="800"/>
            </a:lvl5pPr>
            <a:lvl6pPr marL="2064395" indent="0">
              <a:buNone/>
              <a:defRPr sz="800"/>
            </a:lvl6pPr>
            <a:lvl7pPr marL="2477287" indent="0">
              <a:buNone/>
              <a:defRPr sz="800"/>
            </a:lvl7pPr>
            <a:lvl8pPr marL="2890170" indent="0">
              <a:buNone/>
              <a:defRPr sz="800"/>
            </a:lvl8pPr>
            <a:lvl9pPr marL="3303058"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72"/>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72"/>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351" indent="0" algn="ctr">
              <a:buNone/>
              <a:defRPr/>
            </a:lvl2pPr>
            <a:lvl3pPr marL="826702" indent="0" algn="ctr">
              <a:buNone/>
              <a:defRPr/>
            </a:lvl3pPr>
            <a:lvl4pPr marL="1240057" indent="0" algn="ctr">
              <a:buNone/>
              <a:defRPr/>
            </a:lvl4pPr>
            <a:lvl5pPr marL="1653408" indent="0" algn="ctr">
              <a:buNone/>
              <a:defRPr/>
            </a:lvl5pPr>
            <a:lvl6pPr marL="2066758" indent="0" algn="ctr">
              <a:buNone/>
              <a:defRPr/>
            </a:lvl6pPr>
            <a:lvl7pPr marL="2480115" indent="0" algn="ctr">
              <a:buNone/>
              <a:defRPr/>
            </a:lvl7pPr>
            <a:lvl8pPr marL="2893468" indent="0" algn="ctr">
              <a:buNone/>
              <a:defRPr/>
            </a:lvl8pPr>
            <a:lvl9pPr marL="3306822"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95"/>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351" indent="0">
              <a:buNone/>
              <a:defRPr sz="1600"/>
            </a:lvl2pPr>
            <a:lvl3pPr marL="826702" indent="0">
              <a:buNone/>
              <a:defRPr sz="1500"/>
            </a:lvl3pPr>
            <a:lvl4pPr marL="1240057" indent="0">
              <a:buNone/>
              <a:defRPr sz="1300"/>
            </a:lvl4pPr>
            <a:lvl5pPr marL="1653408" indent="0">
              <a:buNone/>
              <a:defRPr sz="1300"/>
            </a:lvl5pPr>
            <a:lvl6pPr marL="2066758" indent="0">
              <a:buNone/>
              <a:defRPr sz="1300"/>
            </a:lvl6pPr>
            <a:lvl7pPr marL="2480115" indent="0">
              <a:buNone/>
              <a:defRPr sz="1300"/>
            </a:lvl7pPr>
            <a:lvl8pPr marL="2893468" indent="0">
              <a:buNone/>
              <a:defRPr sz="1300"/>
            </a:lvl8pPr>
            <a:lvl9pPr marL="3306822"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61"/>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61"/>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02"/>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351" indent="0">
              <a:buNone/>
              <a:defRPr sz="1800" b="1"/>
            </a:lvl2pPr>
            <a:lvl3pPr marL="826702" indent="0">
              <a:buNone/>
              <a:defRPr sz="1600" b="1"/>
            </a:lvl3pPr>
            <a:lvl4pPr marL="1240057" indent="0">
              <a:buNone/>
              <a:defRPr sz="1500" b="1"/>
            </a:lvl4pPr>
            <a:lvl5pPr marL="1653408" indent="0">
              <a:buNone/>
              <a:defRPr sz="1500" b="1"/>
            </a:lvl5pPr>
            <a:lvl6pPr marL="2066758" indent="0">
              <a:buNone/>
              <a:defRPr sz="1500" b="1"/>
            </a:lvl6pPr>
            <a:lvl7pPr marL="2480115" indent="0">
              <a:buNone/>
              <a:defRPr sz="1500" b="1"/>
            </a:lvl7pPr>
            <a:lvl8pPr marL="2893468" indent="0">
              <a:buNone/>
              <a:defRPr sz="1500" b="1"/>
            </a:lvl8pPr>
            <a:lvl9pPr marL="330682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351" indent="0">
              <a:buNone/>
              <a:defRPr sz="1800" b="1"/>
            </a:lvl2pPr>
            <a:lvl3pPr marL="826702" indent="0">
              <a:buNone/>
              <a:defRPr sz="1600" b="1"/>
            </a:lvl3pPr>
            <a:lvl4pPr marL="1240057" indent="0">
              <a:buNone/>
              <a:defRPr sz="1500" b="1"/>
            </a:lvl4pPr>
            <a:lvl5pPr marL="1653408" indent="0">
              <a:buNone/>
              <a:defRPr sz="1500" b="1"/>
            </a:lvl5pPr>
            <a:lvl6pPr marL="2066758" indent="0">
              <a:buNone/>
              <a:defRPr sz="1500" b="1"/>
            </a:lvl6pPr>
            <a:lvl7pPr marL="2480115" indent="0">
              <a:buNone/>
              <a:defRPr sz="1500" b="1"/>
            </a:lvl7pPr>
            <a:lvl8pPr marL="2893468" indent="0">
              <a:buNone/>
              <a:defRPr sz="1500" b="1"/>
            </a:lvl8pPr>
            <a:lvl9pPr marL="330682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68"/>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0237" indent="0">
              <a:buNone/>
              <a:defRPr sz="1600"/>
            </a:lvl2pPr>
            <a:lvl3pPr marL="820465" indent="0">
              <a:buNone/>
              <a:defRPr sz="1500"/>
            </a:lvl3pPr>
            <a:lvl4pPr marL="1230721" indent="0">
              <a:buNone/>
              <a:defRPr sz="1300"/>
            </a:lvl4pPr>
            <a:lvl5pPr marL="1640942" indent="0">
              <a:buNone/>
              <a:defRPr sz="1300"/>
            </a:lvl5pPr>
            <a:lvl6pPr marL="2051165" indent="0">
              <a:buNone/>
              <a:defRPr sz="1300"/>
            </a:lvl6pPr>
            <a:lvl7pPr marL="2461419" indent="0">
              <a:buNone/>
              <a:defRPr sz="1300"/>
            </a:lvl7pPr>
            <a:lvl8pPr marL="2871651" indent="0">
              <a:buNone/>
              <a:defRPr sz="1300"/>
            </a:lvl8pPr>
            <a:lvl9pPr marL="3281884"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2937474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23"/>
            <a:ext cx="3008160" cy="4692013"/>
          </a:xfrm>
        </p:spPr>
        <p:txBody>
          <a:bodyPr/>
          <a:lstStyle>
            <a:lvl1pPr marL="0" indent="0">
              <a:buNone/>
              <a:defRPr sz="1300"/>
            </a:lvl1pPr>
            <a:lvl2pPr marL="413351" indent="0">
              <a:buNone/>
              <a:defRPr sz="1100"/>
            </a:lvl2pPr>
            <a:lvl3pPr marL="826702" indent="0">
              <a:buNone/>
              <a:defRPr sz="900"/>
            </a:lvl3pPr>
            <a:lvl4pPr marL="1240057" indent="0">
              <a:buNone/>
              <a:defRPr sz="800"/>
            </a:lvl4pPr>
            <a:lvl5pPr marL="1653408" indent="0">
              <a:buNone/>
              <a:defRPr sz="800"/>
            </a:lvl5pPr>
            <a:lvl6pPr marL="2066758" indent="0">
              <a:buNone/>
              <a:defRPr sz="800"/>
            </a:lvl6pPr>
            <a:lvl7pPr marL="2480115" indent="0">
              <a:buNone/>
              <a:defRPr sz="800"/>
            </a:lvl7pPr>
            <a:lvl8pPr marL="2893468" indent="0">
              <a:buNone/>
              <a:defRPr sz="800"/>
            </a:lvl8pPr>
            <a:lvl9pPr marL="3306822"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351" indent="0">
              <a:buNone/>
              <a:defRPr sz="2500"/>
            </a:lvl2pPr>
            <a:lvl3pPr marL="826702" indent="0">
              <a:buNone/>
              <a:defRPr sz="2200"/>
            </a:lvl3pPr>
            <a:lvl4pPr marL="1240057" indent="0">
              <a:buNone/>
              <a:defRPr sz="1800"/>
            </a:lvl4pPr>
            <a:lvl5pPr marL="1653408" indent="0">
              <a:buNone/>
              <a:defRPr sz="1800"/>
            </a:lvl5pPr>
            <a:lvl6pPr marL="2066758" indent="0">
              <a:buNone/>
              <a:defRPr sz="1800"/>
            </a:lvl6pPr>
            <a:lvl7pPr marL="2480115" indent="0">
              <a:buNone/>
              <a:defRPr sz="1800"/>
            </a:lvl7pPr>
            <a:lvl8pPr marL="2893468" indent="0">
              <a:buNone/>
              <a:defRPr sz="1800"/>
            </a:lvl8pPr>
            <a:lvl9pPr marL="3306822"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351" indent="0">
              <a:buNone/>
              <a:defRPr sz="1100"/>
            </a:lvl2pPr>
            <a:lvl3pPr marL="826702" indent="0">
              <a:buNone/>
              <a:defRPr sz="900"/>
            </a:lvl3pPr>
            <a:lvl4pPr marL="1240057" indent="0">
              <a:buNone/>
              <a:defRPr sz="800"/>
            </a:lvl4pPr>
            <a:lvl5pPr marL="1653408" indent="0">
              <a:buNone/>
              <a:defRPr sz="800"/>
            </a:lvl5pPr>
            <a:lvl6pPr marL="2066758" indent="0">
              <a:buNone/>
              <a:defRPr sz="800"/>
            </a:lvl6pPr>
            <a:lvl7pPr marL="2480115" indent="0">
              <a:buNone/>
              <a:defRPr sz="800"/>
            </a:lvl7pPr>
            <a:lvl8pPr marL="2893468" indent="0">
              <a:buNone/>
              <a:defRPr sz="800"/>
            </a:lvl8pPr>
            <a:lvl9pPr marL="3306822"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61"/>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61"/>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866" indent="0" algn="ctr">
              <a:buNone/>
              <a:defRPr/>
            </a:lvl2pPr>
            <a:lvl3pPr marL="827733" indent="0" algn="ctr">
              <a:buNone/>
              <a:defRPr/>
            </a:lvl3pPr>
            <a:lvl4pPr marL="1241600" indent="0" algn="ctr">
              <a:buNone/>
              <a:defRPr/>
            </a:lvl4pPr>
            <a:lvl5pPr marL="1655467" indent="0" algn="ctr">
              <a:buNone/>
              <a:defRPr/>
            </a:lvl5pPr>
            <a:lvl6pPr marL="2069335" indent="0" algn="ctr">
              <a:buNone/>
              <a:defRPr/>
            </a:lvl6pPr>
            <a:lvl7pPr marL="2483203" indent="0" algn="ctr">
              <a:buNone/>
              <a:defRPr/>
            </a:lvl7pPr>
            <a:lvl8pPr marL="2897069" indent="0" algn="ctr">
              <a:buNone/>
              <a:defRPr/>
            </a:lvl8pPr>
            <a:lvl9pPr marL="3310938"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866" indent="0">
              <a:buNone/>
              <a:defRPr sz="1600"/>
            </a:lvl2pPr>
            <a:lvl3pPr marL="827733" indent="0">
              <a:buNone/>
              <a:defRPr sz="1500"/>
            </a:lvl3pPr>
            <a:lvl4pPr marL="1241600" indent="0">
              <a:buNone/>
              <a:defRPr sz="1300"/>
            </a:lvl4pPr>
            <a:lvl5pPr marL="1655467" indent="0">
              <a:buNone/>
              <a:defRPr sz="1300"/>
            </a:lvl5pPr>
            <a:lvl6pPr marL="2069335" indent="0">
              <a:buNone/>
              <a:defRPr sz="1300"/>
            </a:lvl6pPr>
            <a:lvl7pPr marL="2483203" indent="0">
              <a:buNone/>
              <a:defRPr sz="1300"/>
            </a:lvl7pPr>
            <a:lvl8pPr marL="2897069" indent="0">
              <a:buNone/>
              <a:defRPr sz="1300"/>
            </a:lvl8pPr>
            <a:lvl9pPr marL="3310938"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4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4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9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866" indent="0">
              <a:buNone/>
              <a:defRPr sz="1800" b="1"/>
            </a:lvl2pPr>
            <a:lvl3pPr marL="827733" indent="0">
              <a:buNone/>
              <a:defRPr sz="1600" b="1"/>
            </a:lvl3pPr>
            <a:lvl4pPr marL="1241600" indent="0">
              <a:buNone/>
              <a:defRPr sz="1500" b="1"/>
            </a:lvl4pPr>
            <a:lvl5pPr marL="1655467" indent="0">
              <a:buNone/>
              <a:defRPr sz="1500" b="1"/>
            </a:lvl5pPr>
            <a:lvl6pPr marL="2069335" indent="0">
              <a:buNone/>
              <a:defRPr sz="1500" b="1"/>
            </a:lvl6pPr>
            <a:lvl7pPr marL="2483203" indent="0">
              <a:buNone/>
              <a:defRPr sz="1500" b="1"/>
            </a:lvl7pPr>
            <a:lvl8pPr marL="2897069" indent="0">
              <a:buNone/>
              <a:defRPr sz="1500" b="1"/>
            </a:lvl8pPr>
            <a:lvl9pPr marL="331093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866" indent="0">
              <a:buNone/>
              <a:defRPr sz="1800" b="1"/>
            </a:lvl2pPr>
            <a:lvl3pPr marL="827733" indent="0">
              <a:buNone/>
              <a:defRPr sz="1600" b="1"/>
            </a:lvl3pPr>
            <a:lvl4pPr marL="1241600" indent="0">
              <a:buNone/>
              <a:defRPr sz="1500" b="1"/>
            </a:lvl4pPr>
            <a:lvl5pPr marL="1655467" indent="0">
              <a:buNone/>
              <a:defRPr sz="1500" b="1"/>
            </a:lvl5pPr>
            <a:lvl6pPr marL="2069335" indent="0">
              <a:buNone/>
              <a:defRPr sz="1500" b="1"/>
            </a:lvl6pPr>
            <a:lvl7pPr marL="2483203" indent="0">
              <a:buNone/>
              <a:defRPr sz="1500" b="1"/>
            </a:lvl7pPr>
            <a:lvl8pPr marL="2897069" indent="0">
              <a:buNone/>
              <a:defRPr sz="1500" b="1"/>
            </a:lvl8pPr>
            <a:lvl9pPr marL="331093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434"/>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434"/>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810844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11"/>
            <a:ext cx="3008160" cy="4692013"/>
          </a:xfrm>
        </p:spPr>
        <p:txBody>
          <a:bodyPr/>
          <a:lstStyle>
            <a:lvl1pPr marL="0" indent="0">
              <a:buNone/>
              <a:defRPr sz="1300"/>
            </a:lvl1pPr>
            <a:lvl2pPr marL="413866" indent="0">
              <a:buNone/>
              <a:defRPr sz="1100"/>
            </a:lvl2pPr>
            <a:lvl3pPr marL="827733" indent="0">
              <a:buNone/>
              <a:defRPr sz="900"/>
            </a:lvl3pPr>
            <a:lvl4pPr marL="1241600" indent="0">
              <a:buNone/>
              <a:defRPr sz="800"/>
            </a:lvl4pPr>
            <a:lvl5pPr marL="1655467" indent="0">
              <a:buNone/>
              <a:defRPr sz="800"/>
            </a:lvl5pPr>
            <a:lvl6pPr marL="2069335" indent="0">
              <a:buNone/>
              <a:defRPr sz="800"/>
            </a:lvl6pPr>
            <a:lvl7pPr marL="2483203" indent="0">
              <a:buNone/>
              <a:defRPr sz="800"/>
            </a:lvl7pPr>
            <a:lvl8pPr marL="2897069" indent="0">
              <a:buNone/>
              <a:defRPr sz="800"/>
            </a:lvl8pPr>
            <a:lvl9pPr marL="3310938"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866" indent="0">
              <a:buNone/>
              <a:defRPr sz="2500"/>
            </a:lvl2pPr>
            <a:lvl3pPr marL="827733" indent="0">
              <a:buNone/>
              <a:defRPr sz="2200"/>
            </a:lvl3pPr>
            <a:lvl4pPr marL="1241600" indent="0">
              <a:buNone/>
              <a:defRPr sz="1800"/>
            </a:lvl4pPr>
            <a:lvl5pPr marL="1655467" indent="0">
              <a:buNone/>
              <a:defRPr sz="1800"/>
            </a:lvl5pPr>
            <a:lvl6pPr marL="2069335" indent="0">
              <a:buNone/>
              <a:defRPr sz="1800"/>
            </a:lvl6pPr>
            <a:lvl7pPr marL="2483203" indent="0">
              <a:buNone/>
              <a:defRPr sz="1800"/>
            </a:lvl7pPr>
            <a:lvl8pPr marL="2897069" indent="0">
              <a:buNone/>
              <a:defRPr sz="1800"/>
            </a:lvl8pPr>
            <a:lvl9pPr marL="3310938"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866" indent="0">
              <a:buNone/>
              <a:defRPr sz="1100"/>
            </a:lvl2pPr>
            <a:lvl3pPr marL="827733" indent="0">
              <a:buNone/>
              <a:defRPr sz="900"/>
            </a:lvl3pPr>
            <a:lvl4pPr marL="1241600" indent="0">
              <a:buNone/>
              <a:defRPr sz="800"/>
            </a:lvl4pPr>
            <a:lvl5pPr marL="1655467" indent="0">
              <a:buNone/>
              <a:defRPr sz="800"/>
            </a:lvl5pPr>
            <a:lvl6pPr marL="2069335" indent="0">
              <a:buNone/>
              <a:defRPr sz="800"/>
            </a:lvl6pPr>
            <a:lvl7pPr marL="2483203" indent="0">
              <a:buNone/>
              <a:defRPr sz="800"/>
            </a:lvl7pPr>
            <a:lvl8pPr marL="2897069" indent="0">
              <a:buNone/>
              <a:defRPr sz="800"/>
            </a:lvl8pPr>
            <a:lvl9pPr marL="3310938"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49"/>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49"/>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425" indent="0" algn="ctr">
              <a:buNone/>
              <a:defRPr/>
            </a:lvl2pPr>
            <a:lvl3pPr marL="828850" indent="0" algn="ctr">
              <a:buNone/>
              <a:defRPr/>
            </a:lvl3pPr>
            <a:lvl4pPr marL="1243275" indent="0" algn="ctr">
              <a:buNone/>
              <a:defRPr/>
            </a:lvl4pPr>
            <a:lvl5pPr marL="1657700" indent="0" algn="ctr">
              <a:buNone/>
              <a:defRPr/>
            </a:lvl5pPr>
            <a:lvl6pPr marL="2072126" indent="0" algn="ctr">
              <a:buNone/>
              <a:defRPr/>
            </a:lvl6pPr>
            <a:lvl7pPr marL="2486552" indent="0" algn="ctr">
              <a:buNone/>
              <a:defRPr/>
            </a:lvl7pPr>
            <a:lvl8pPr marL="2900977" indent="0" algn="ctr">
              <a:buNone/>
              <a:defRPr/>
            </a:lvl8pPr>
            <a:lvl9pPr marL="3315402"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0"/>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425" indent="0">
              <a:buNone/>
              <a:defRPr sz="1600"/>
            </a:lvl2pPr>
            <a:lvl3pPr marL="828850" indent="0">
              <a:buNone/>
              <a:defRPr sz="1500"/>
            </a:lvl3pPr>
            <a:lvl4pPr marL="1243275" indent="0">
              <a:buNone/>
              <a:defRPr sz="1300"/>
            </a:lvl4pPr>
            <a:lvl5pPr marL="1657700" indent="0">
              <a:buNone/>
              <a:defRPr sz="1300"/>
            </a:lvl5pPr>
            <a:lvl6pPr marL="2072126" indent="0">
              <a:buNone/>
              <a:defRPr sz="1300"/>
            </a:lvl6pPr>
            <a:lvl7pPr marL="2486552" indent="0">
              <a:buNone/>
              <a:defRPr sz="1300"/>
            </a:lvl7pPr>
            <a:lvl8pPr marL="2900977" indent="0">
              <a:buNone/>
              <a:defRPr sz="1300"/>
            </a:lvl8pPr>
            <a:lvl9pPr marL="3315402"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36"/>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36"/>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7"/>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425" indent="0">
              <a:buNone/>
              <a:defRPr sz="1800" b="1"/>
            </a:lvl2pPr>
            <a:lvl3pPr marL="828850" indent="0">
              <a:buNone/>
              <a:defRPr sz="1600" b="1"/>
            </a:lvl3pPr>
            <a:lvl4pPr marL="1243275" indent="0">
              <a:buNone/>
              <a:defRPr sz="1500" b="1"/>
            </a:lvl4pPr>
            <a:lvl5pPr marL="1657700" indent="0">
              <a:buNone/>
              <a:defRPr sz="1500" b="1"/>
            </a:lvl5pPr>
            <a:lvl6pPr marL="2072126" indent="0">
              <a:buNone/>
              <a:defRPr sz="1500" b="1"/>
            </a:lvl6pPr>
            <a:lvl7pPr marL="2486552" indent="0">
              <a:buNone/>
              <a:defRPr sz="1500" b="1"/>
            </a:lvl7pPr>
            <a:lvl8pPr marL="2900977" indent="0">
              <a:buNone/>
              <a:defRPr sz="1500" b="1"/>
            </a:lvl8pPr>
            <a:lvl9pPr marL="331540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425" indent="0">
              <a:buNone/>
              <a:defRPr sz="1800" b="1"/>
            </a:lvl2pPr>
            <a:lvl3pPr marL="828850" indent="0">
              <a:buNone/>
              <a:defRPr sz="1600" b="1"/>
            </a:lvl3pPr>
            <a:lvl4pPr marL="1243275" indent="0">
              <a:buNone/>
              <a:defRPr sz="1500" b="1"/>
            </a:lvl4pPr>
            <a:lvl5pPr marL="1657700" indent="0">
              <a:buNone/>
              <a:defRPr sz="1500" b="1"/>
            </a:lvl5pPr>
            <a:lvl6pPr marL="2072126" indent="0">
              <a:buNone/>
              <a:defRPr sz="1500" b="1"/>
            </a:lvl6pPr>
            <a:lvl7pPr marL="2486552" indent="0">
              <a:buNone/>
              <a:defRPr sz="1500" b="1"/>
            </a:lvl7pPr>
            <a:lvl8pPr marL="2900977" indent="0">
              <a:buNone/>
              <a:defRPr sz="1500" b="1"/>
            </a:lvl8pPr>
            <a:lvl9pPr marL="331540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75"/>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0237" indent="0">
              <a:buNone/>
              <a:defRPr sz="1800" b="1"/>
            </a:lvl2pPr>
            <a:lvl3pPr marL="820465" indent="0">
              <a:buNone/>
              <a:defRPr sz="1600" b="1"/>
            </a:lvl3pPr>
            <a:lvl4pPr marL="1230721" indent="0">
              <a:buNone/>
              <a:defRPr sz="1500" b="1"/>
            </a:lvl4pPr>
            <a:lvl5pPr marL="1640942" indent="0">
              <a:buNone/>
              <a:defRPr sz="1500" b="1"/>
            </a:lvl5pPr>
            <a:lvl6pPr marL="2051165" indent="0">
              <a:buNone/>
              <a:defRPr sz="1500" b="1"/>
            </a:lvl6pPr>
            <a:lvl7pPr marL="2461419" indent="0">
              <a:buNone/>
              <a:defRPr sz="1500" b="1"/>
            </a:lvl7pPr>
            <a:lvl8pPr marL="2871651" indent="0">
              <a:buNone/>
              <a:defRPr sz="1500" b="1"/>
            </a:lvl8pPr>
            <a:lvl9pPr marL="328188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0237" indent="0">
              <a:buNone/>
              <a:defRPr sz="1800" b="1"/>
            </a:lvl2pPr>
            <a:lvl3pPr marL="820465" indent="0">
              <a:buNone/>
              <a:defRPr sz="1600" b="1"/>
            </a:lvl3pPr>
            <a:lvl4pPr marL="1230721" indent="0">
              <a:buNone/>
              <a:defRPr sz="1500" b="1"/>
            </a:lvl4pPr>
            <a:lvl5pPr marL="1640942" indent="0">
              <a:buNone/>
              <a:defRPr sz="1500" b="1"/>
            </a:lvl5pPr>
            <a:lvl6pPr marL="2051165" indent="0">
              <a:buNone/>
              <a:defRPr sz="1500" b="1"/>
            </a:lvl6pPr>
            <a:lvl7pPr marL="2461419" indent="0">
              <a:buNone/>
              <a:defRPr sz="1500" b="1"/>
            </a:lvl7pPr>
            <a:lvl8pPr marL="2871651" indent="0">
              <a:buNone/>
              <a:defRPr sz="1500" b="1"/>
            </a:lvl8pPr>
            <a:lvl9pPr marL="328188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3007239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8"/>
            <a:ext cx="3008160" cy="4692013"/>
          </a:xfrm>
        </p:spPr>
        <p:txBody>
          <a:bodyPr/>
          <a:lstStyle>
            <a:lvl1pPr marL="0" indent="0">
              <a:buNone/>
              <a:defRPr sz="1300"/>
            </a:lvl1pPr>
            <a:lvl2pPr marL="414425" indent="0">
              <a:buNone/>
              <a:defRPr sz="1100"/>
            </a:lvl2pPr>
            <a:lvl3pPr marL="828850" indent="0">
              <a:buNone/>
              <a:defRPr sz="900"/>
            </a:lvl3pPr>
            <a:lvl4pPr marL="1243275" indent="0">
              <a:buNone/>
              <a:defRPr sz="800"/>
            </a:lvl4pPr>
            <a:lvl5pPr marL="1657700" indent="0">
              <a:buNone/>
              <a:defRPr sz="800"/>
            </a:lvl5pPr>
            <a:lvl6pPr marL="2072126" indent="0">
              <a:buNone/>
              <a:defRPr sz="800"/>
            </a:lvl6pPr>
            <a:lvl7pPr marL="2486552" indent="0">
              <a:buNone/>
              <a:defRPr sz="800"/>
            </a:lvl7pPr>
            <a:lvl8pPr marL="2900977" indent="0">
              <a:buNone/>
              <a:defRPr sz="800"/>
            </a:lvl8pPr>
            <a:lvl9pPr marL="3315402"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425" indent="0">
              <a:buNone/>
              <a:defRPr sz="2500"/>
            </a:lvl2pPr>
            <a:lvl3pPr marL="828850" indent="0">
              <a:buNone/>
              <a:defRPr sz="2200"/>
            </a:lvl3pPr>
            <a:lvl4pPr marL="1243275" indent="0">
              <a:buNone/>
              <a:defRPr sz="1800"/>
            </a:lvl4pPr>
            <a:lvl5pPr marL="1657700" indent="0">
              <a:buNone/>
              <a:defRPr sz="1800"/>
            </a:lvl5pPr>
            <a:lvl6pPr marL="2072126" indent="0">
              <a:buNone/>
              <a:defRPr sz="1800"/>
            </a:lvl6pPr>
            <a:lvl7pPr marL="2486552" indent="0">
              <a:buNone/>
              <a:defRPr sz="1800"/>
            </a:lvl7pPr>
            <a:lvl8pPr marL="2900977" indent="0">
              <a:buNone/>
              <a:defRPr sz="1800"/>
            </a:lvl8pPr>
            <a:lvl9pPr marL="3315402"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425" indent="0">
              <a:buNone/>
              <a:defRPr sz="1100"/>
            </a:lvl2pPr>
            <a:lvl3pPr marL="828850" indent="0">
              <a:buNone/>
              <a:defRPr sz="900"/>
            </a:lvl3pPr>
            <a:lvl4pPr marL="1243275" indent="0">
              <a:buNone/>
              <a:defRPr sz="800"/>
            </a:lvl4pPr>
            <a:lvl5pPr marL="1657700" indent="0">
              <a:buNone/>
              <a:defRPr sz="800"/>
            </a:lvl5pPr>
            <a:lvl6pPr marL="2072126" indent="0">
              <a:buNone/>
              <a:defRPr sz="800"/>
            </a:lvl6pPr>
            <a:lvl7pPr marL="2486552" indent="0">
              <a:buNone/>
              <a:defRPr sz="800"/>
            </a:lvl7pPr>
            <a:lvl8pPr marL="2900977" indent="0">
              <a:buNone/>
              <a:defRPr sz="800"/>
            </a:lvl8pPr>
            <a:lvl9pPr marL="3315402"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6"/>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36"/>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804895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249503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96"/>
            <a:ext cx="3008160" cy="4692013"/>
          </a:xfrm>
        </p:spPr>
        <p:txBody>
          <a:bodyPr/>
          <a:lstStyle>
            <a:lvl1pPr marL="0" indent="0">
              <a:buNone/>
              <a:defRPr sz="1300"/>
            </a:lvl1pPr>
            <a:lvl2pPr marL="410237" indent="0">
              <a:buNone/>
              <a:defRPr sz="1100"/>
            </a:lvl2pPr>
            <a:lvl3pPr marL="820465" indent="0">
              <a:buNone/>
              <a:defRPr sz="900"/>
            </a:lvl3pPr>
            <a:lvl4pPr marL="1230721" indent="0">
              <a:buNone/>
              <a:defRPr sz="800"/>
            </a:lvl4pPr>
            <a:lvl5pPr marL="1640942" indent="0">
              <a:buNone/>
              <a:defRPr sz="800"/>
            </a:lvl5pPr>
            <a:lvl6pPr marL="2051165" indent="0">
              <a:buNone/>
              <a:defRPr sz="800"/>
            </a:lvl6pPr>
            <a:lvl7pPr marL="2461419" indent="0">
              <a:buNone/>
              <a:defRPr sz="800"/>
            </a:lvl7pPr>
            <a:lvl8pPr marL="2871651" indent="0">
              <a:buNone/>
              <a:defRPr sz="800"/>
            </a:lvl8pPr>
            <a:lvl9pPr marL="3281884"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28900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E1A228-ADF3-B046-8F3A-72EAA87755E3}"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8A9E95-213E-D94E-BED1-B12753402BA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0237" indent="0">
              <a:buNone/>
              <a:defRPr sz="2500"/>
            </a:lvl2pPr>
            <a:lvl3pPr marL="820465" indent="0">
              <a:buNone/>
              <a:defRPr sz="2200"/>
            </a:lvl3pPr>
            <a:lvl4pPr marL="1230721" indent="0">
              <a:buNone/>
              <a:defRPr sz="1800"/>
            </a:lvl4pPr>
            <a:lvl5pPr marL="1640942" indent="0">
              <a:buNone/>
              <a:defRPr sz="1800"/>
            </a:lvl5pPr>
            <a:lvl6pPr marL="2051165" indent="0">
              <a:buNone/>
              <a:defRPr sz="1800"/>
            </a:lvl6pPr>
            <a:lvl7pPr marL="2461419" indent="0">
              <a:buNone/>
              <a:defRPr sz="1800"/>
            </a:lvl7pPr>
            <a:lvl8pPr marL="2871651" indent="0">
              <a:buNone/>
              <a:defRPr sz="1800"/>
            </a:lvl8pPr>
            <a:lvl9pPr marL="3281884"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0237" indent="0">
              <a:buNone/>
              <a:defRPr sz="1100"/>
            </a:lvl2pPr>
            <a:lvl3pPr marL="820465" indent="0">
              <a:buNone/>
              <a:defRPr sz="900"/>
            </a:lvl3pPr>
            <a:lvl4pPr marL="1230721" indent="0">
              <a:buNone/>
              <a:defRPr sz="800"/>
            </a:lvl4pPr>
            <a:lvl5pPr marL="1640942" indent="0">
              <a:buNone/>
              <a:defRPr sz="800"/>
            </a:lvl5pPr>
            <a:lvl6pPr marL="2051165" indent="0">
              <a:buNone/>
              <a:defRPr sz="800"/>
            </a:lvl6pPr>
            <a:lvl7pPr marL="2461419" indent="0">
              <a:buNone/>
              <a:defRPr sz="800"/>
            </a:lvl7pPr>
            <a:lvl8pPr marL="2871651" indent="0">
              <a:buNone/>
              <a:defRPr sz="800"/>
            </a:lvl8pPr>
            <a:lvl9pPr marL="3281884"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65164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516135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734"/>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34"/>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182580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0321" indent="0" algn="ctr">
              <a:buNone/>
              <a:defRPr/>
            </a:lvl2pPr>
            <a:lvl3pPr marL="820635" indent="0" algn="ctr">
              <a:buNone/>
              <a:defRPr/>
            </a:lvl3pPr>
            <a:lvl4pPr marL="1230975" indent="0" algn="ctr">
              <a:buNone/>
              <a:defRPr/>
            </a:lvl4pPr>
            <a:lvl5pPr marL="1641282" indent="0" algn="ctr">
              <a:buNone/>
              <a:defRPr/>
            </a:lvl5pPr>
            <a:lvl6pPr marL="2051590" indent="0" algn="ctr">
              <a:buNone/>
              <a:defRPr/>
            </a:lvl6pPr>
            <a:lvl7pPr marL="2461930" indent="0" algn="ctr">
              <a:buNone/>
              <a:defRPr/>
            </a:lvl7pPr>
            <a:lvl8pPr marL="2872247" indent="0" algn="ctr">
              <a:buNone/>
              <a:defRPr/>
            </a:lvl8pPr>
            <a:lvl9pPr marL="3282565"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1169864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206845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6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0321" indent="0">
              <a:buNone/>
              <a:defRPr sz="1600"/>
            </a:lvl2pPr>
            <a:lvl3pPr marL="820635" indent="0">
              <a:buNone/>
              <a:defRPr sz="1500"/>
            </a:lvl3pPr>
            <a:lvl4pPr marL="1230975" indent="0">
              <a:buNone/>
              <a:defRPr sz="1300"/>
            </a:lvl4pPr>
            <a:lvl5pPr marL="1641282" indent="0">
              <a:buNone/>
              <a:defRPr sz="1300"/>
            </a:lvl5pPr>
            <a:lvl6pPr marL="2051590" indent="0">
              <a:buNone/>
              <a:defRPr sz="1300"/>
            </a:lvl6pPr>
            <a:lvl7pPr marL="2461930" indent="0">
              <a:buNone/>
              <a:defRPr sz="1300"/>
            </a:lvl7pPr>
            <a:lvl8pPr marL="2872247" indent="0">
              <a:buNone/>
              <a:defRPr sz="1300"/>
            </a:lvl8pPr>
            <a:lvl9pPr marL="3282565"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672180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432"/>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432"/>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964209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7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0321" indent="0">
              <a:buNone/>
              <a:defRPr sz="1800" b="1"/>
            </a:lvl2pPr>
            <a:lvl3pPr marL="820635" indent="0">
              <a:buNone/>
              <a:defRPr sz="1600" b="1"/>
            </a:lvl3pPr>
            <a:lvl4pPr marL="1230975" indent="0">
              <a:buNone/>
              <a:defRPr sz="1500" b="1"/>
            </a:lvl4pPr>
            <a:lvl5pPr marL="1641282" indent="0">
              <a:buNone/>
              <a:defRPr sz="1500" b="1"/>
            </a:lvl5pPr>
            <a:lvl6pPr marL="2051590" indent="0">
              <a:buNone/>
              <a:defRPr sz="1500" b="1"/>
            </a:lvl6pPr>
            <a:lvl7pPr marL="2461930" indent="0">
              <a:buNone/>
              <a:defRPr sz="1500" b="1"/>
            </a:lvl7pPr>
            <a:lvl8pPr marL="2872247" indent="0">
              <a:buNone/>
              <a:defRPr sz="1500" b="1"/>
            </a:lvl8pPr>
            <a:lvl9pPr marL="32825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0321" indent="0">
              <a:buNone/>
              <a:defRPr sz="1800" b="1"/>
            </a:lvl2pPr>
            <a:lvl3pPr marL="820635" indent="0">
              <a:buNone/>
              <a:defRPr sz="1600" b="1"/>
            </a:lvl3pPr>
            <a:lvl4pPr marL="1230975" indent="0">
              <a:buNone/>
              <a:defRPr sz="1500" b="1"/>
            </a:lvl4pPr>
            <a:lvl5pPr marL="1641282" indent="0">
              <a:buNone/>
              <a:defRPr sz="1500" b="1"/>
            </a:lvl5pPr>
            <a:lvl6pPr marL="2051590" indent="0">
              <a:buNone/>
              <a:defRPr sz="1500" b="1"/>
            </a:lvl6pPr>
            <a:lvl7pPr marL="2461930" indent="0">
              <a:buNone/>
              <a:defRPr sz="1500" b="1"/>
            </a:lvl7pPr>
            <a:lvl8pPr marL="2872247" indent="0">
              <a:buNone/>
              <a:defRPr sz="1500" b="1"/>
            </a:lvl8pPr>
            <a:lvl9pPr marL="32825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2835709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332819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212756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705" y="2743305"/>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8" name="Rectangle 7"/>
          <p:cNvSpPr/>
          <p:nvPr/>
        </p:nvSpPr>
        <p:spPr>
          <a:xfrm>
            <a:off x="2"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9" name="Rectangle 8"/>
          <p:cNvSpPr/>
          <p:nvPr/>
        </p:nvSpPr>
        <p:spPr>
          <a:xfrm>
            <a:off x="1371601"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2" name="Title 1"/>
          <p:cNvSpPr>
            <a:spLocks noGrp="1"/>
          </p:cNvSpPr>
          <p:nvPr>
            <p:ph type="title"/>
          </p:nvPr>
        </p:nvSpPr>
        <p:spPr>
          <a:xfrm>
            <a:off x="1371603"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D8301A2-9537-4F11-903A-9D7FEDBB449A}" type="datetime1">
              <a:rPr lang="en-US" smtClean="0"/>
              <a:pPr/>
              <a:t>8/25/2015</a:t>
            </a:fld>
            <a:endParaRPr lang="en-US"/>
          </a:p>
        </p:txBody>
      </p:sp>
      <p:sp>
        <p:nvSpPr>
          <p:cNvPr id="13" name="Slide Number Placeholder 12"/>
          <p:cNvSpPr>
            <a:spLocks noGrp="1"/>
          </p:cNvSpPr>
          <p:nvPr>
            <p:ph type="sldNum" sz="quarter" idx="11"/>
          </p:nvPr>
        </p:nvSpPr>
        <p:spPr>
          <a:xfrm>
            <a:off x="2" y="1752600"/>
            <a:ext cx="1295400" cy="701676"/>
          </a:xfrm>
        </p:spPr>
        <p:txBody>
          <a:bodyPr>
            <a:noAutofit/>
          </a:bodyPr>
          <a:lstStyle>
            <a:lvl1pPr>
              <a:defRPr sz="2400">
                <a:solidFill>
                  <a:srgbClr val="FFFFFF"/>
                </a:solidFill>
              </a:defRPr>
            </a:lvl1pPr>
          </a:lstStyle>
          <a:p>
            <a:fld id="{8AF02B71-8991-4516-A01E-F1A9ACD28BD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94"/>
            <a:ext cx="3008160" cy="4692013"/>
          </a:xfrm>
        </p:spPr>
        <p:txBody>
          <a:bodyPr/>
          <a:lstStyle>
            <a:lvl1pPr marL="0" indent="0">
              <a:buNone/>
              <a:defRPr sz="1300"/>
            </a:lvl1pPr>
            <a:lvl2pPr marL="410321" indent="0">
              <a:buNone/>
              <a:defRPr sz="1100"/>
            </a:lvl2pPr>
            <a:lvl3pPr marL="820635" indent="0">
              <a:buNone/>
              <a:defRPr sz="900"/>
            </a:lvl3pPr>
            <a:lvl4pPr marL="1230975" indent="0">
              <a:buNone/>
              <a:defRPr sz="800"/>
            </a:lvl4pPr>
            <a:lvl5pPr marL="1641282" indent="0">
              <a:buNone/>
              <a:defRPr sz="800"/>
            </a:lvl5pPr>
            <a:lvl6pPr marL="2051590" indent="0">
              <a:buNone/>
              <a:defRPr sz="800"/>
            </a:lvl6pPr>
            <a:lvl7pPr marL="2461930" indent="0">
              <a:buNone/>
              <a:defRPr sz="800"/>
            </a:lvl7pPr>
            <a:lvl8pPr marL="2872247" indent="0">
              <a:buNone/>
              <a:defRPr sz="800"/>
            </a:lvl8pPr>
            <a:lvl9pPr marL="3282565"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388137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0321" indent="0">
              <a:buNone/>
              <a:defRPr sz="2500"/>
            </a:lvl2pPr>
            <a:lvl3pPr marL="820635" indent="0">
              <a:buNone/>
              <a:defRPr sz="2200"/>
            </a:lvl3pPr>
            <a:lvl4pPr marL="1230975" indent="0">
              <a:buNone/>
              <a:defRPr sz="1800"/>
            </a:lvl4pPr>
            <a:lvl5pPr marL="1641282" indent="0">
              <a:buNone/>
              <a:defRPr sz="1800"/>
            </a:lvl5pPr>
            <a:lvl6pPr marL="2051590" indent="0">
              <a:buNone/>
              <a:defRPr sz="1800"/>
            </a:lvl6pPr>
            <a:lvl7pPr marL="2461930" indent="0">
              <a:buNone/>
              <a:defRPr sz="1800"/>
            </a:lvl7pPr>
            <a:lvl8pPr marL="2872247" indent="0">
              <a:buNone/>
              <a:defRPr sz="1800"/>
            </a:lvl8pPr>
            <a:lvl9pPr marL="3282565"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0321" indent="0">
              <a:buNone/>
              <a:defRPr sz="1100"/>
            </a:lvl2pPr>
            <a:lvl3pPr marL="820635" indent="0">
              <a:buNone/>
              <a:defRPr sz="900"/>
            </a:lvl3pPr>
            <a:lvl4pPr marL="1230975" indent="0">
              <a:buNone/>
              <a:defRPr sz="800"/>
            </a:lvl4pPr>
            <a:lvl5pPr marL="1641282" indent="0">
              <a:buNone/>
              <a:defRPr sz="800"/>
            </a:lvl5pPr>
            <a:lvl6pPr marL="2051590" indent="0">
              <a:buNone/>
              <a:defRPr sz="800"/>
            </a:lvl6pPr>
            <a:lvl7pPr marL="2461930" indent="0">
              <a:buNone/>
              <a:defRPr sz="800"/>
            </a:lvl7pPr>
            <a:lvl8pPr marL="2872247" indent="0">
              <a:buNone/>
              <a:defRPr sz="800"/>
            </a:lvl8pPr>
            <a:lvl9pPr marL="3282565"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66318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350583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732"/>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32"/>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4220623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0406" indent="0" algn="ctr">
              <a:buNone/>
              <a:defRPr/>
            </a:lvl2pPr>
            <a:lvl3pPr marL="820806" indent="0" algn="ctr">
              <a:buNone/>
              <a:defRPr/>
            </a:lvl3pPr>
            <a:lvl4pPr marL="1231229" indent="0" algn="ctr">
              <a:buNone/>
              <a:defRPr/>
            </a:lvl4pPr>
            <a:lvl5pPr marL="1641622" indent="0" algn="ctr">
              <a:buNone/>
              <a:defRPr/>
            </a:lvl5pPr>
            <a:lvl6pPr marL="2052016" indent="0" algn="ctr">
              <a:buNone/>
              <a:defRPr/>
            </a:lvl6pPr>
            <a:lvl7pPr marL="2462440" indent="0" algn="ctr">
              <a:buNone/>
              <a:defRPr/>
            </a:lvl7pPr>
            <a:lvl8pPr marL="2872843" indent="0" algn="ctr">
              <a:buNone/>
              <a:defRPr/>
            </a:lvl8pPr>
            <a:lvl9pPr marL="3283247"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1169864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2068451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64"/>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0406" indent="0">
              <a:buNone/>
              <a:defRPr sz="1600"/>
            </a:lvl2pPr>
            <a:lvl3pPr marL="820806" indent="0">
              <a:buNone/>
              <a:defRPr sz="1500"/>
            </a:lvl3pPr>
            <a:lvl4pPr marL="1231229" indent="0">
              <a:buNone/>
              <a:defRPr sz="1300"/>
            </a:lvl4pPr>
            <a:lvl5pPr marL="1641622" indent="0">
              <a:buNone/>
              <a:defRPr sz="1300"/>
            </a:lvl5pPr>
            <a:lvl6pPr marL="2052016" indent="0">
              <a:buNone/>
              <a:defRPr sz="1300"/>
            </a:lvl6pPr>
            <a:lvl7pPr marL="2462440" indent="0">
              <a:buNone/>
              <a:defRPr sz="1300"/>
            </a:lvl7pPr>
            <a:lvl8pPr marL="2872843" indent="0">
              <a:buNone/>
              <a:defRPr sz="1300"/>
            </a:lvl8pPr>
            <a:lvl9pPr marL="3283247"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672180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430"/>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430"/>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964209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71"/>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0406" indent="0">
              <a:buNone/>
              <a:defRPr sz="1800" b="1"/>
            </a:lvl2pPr>
            <a:lvl3pPr marL="820806" indent="0">
              <a:buNone/>
              <a:defRPr sz="1600" b="1"/>
            </a:lvl3pPr>
            <a:lvl4pPr marL="1231229" indent="0">
              <a:buNone/>
              <a:defRPr sz="1500" b="1"/>
            </a:lvl4pPr>
            <a:lvl5pPr marL="1641622" indent="0">
              <a:buNone/>
              <a:defRPr sz="1500" b="1"/>
            </a:lvl5pPr>
            <a:lvl6pPr marL="2052016" indent="0">
              <a:buNone/>
              <a:defRPr sz="1500" b="1"/>
            </a:lvl6pPr>
            <a:lvl7pPr marL="2462440" indent="0">
              <a:buNone/>
              <a:defRPr sz="1500" b="1"/>
            </a:lvl7pPr>
            <a:lvl8pPr marL="2872843" indent="0">
              <a:buNone/>
              <a:defRPr sz="1500" b="1"/>
            </a:lvl8pPr>
            <a:lvl9pPr marL="328324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0406" indent="0">
              <a:buNone/>
              <a:defRPr sz="1800" b="1"/>
            </a:lvl2pPr>
            <a:lvl3pPr marL="820806" indent="0">
              <a:buNone/>
              <a:defRPr sz="1600" b="1"/>
            </a:lvl3pPr>
            <a:lvl4pPr marL="1231229" indent="0">
              <a:buNone/>
              <a:defRPr sz="1500" b="1"/>
            </a:lvl4pPr>
            <a:lvl5pPr marL="1641622" indent="0">
              <a:buNone/>
              <a:defRPr sz="1500" b="1"/>
            </a:lvl5pPr>
            <a:lvl6pPr marL="2052016" indent="0">
              <a:buNone/>
              <a:defRPr sz="1500" b="1"/>
            </a:lvl6pPr>
            <a:lvl7pPr marL="2462440" indent="0">
              <a:buNone/>
              <a:defRPr sz="1500" b="1"/>
            </a:lvl7pPr>
            <a:lvl8pPr marL="2872843" indent="0">
              <a:buNone/>
              <a:defRPr sz="1500" b="1"/>
            </a:lvl8pPr>
            <a:lvl9pPr marL="328324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2835709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332819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8E1A228-ADF3-B046-8F3A-72EAA87755E3}" type="datetimeFigureOut">
              <a:rPr lang="en-US" smtClean="0"/>
              <a:pPr/>
              <a:t>8/25/2015</a:t>
            </a:fld>
            <a:endParaRPr lang="en-US"/>
          </a:p>
        </p:txBody>
      </p:sp>
      <p:sp>
        <p:nvSpPr>
          <p:cNvPr id="10" name="Slide Number Placeholder 9"/>
          <p:cNvSpPr>
            <a:spLocks noGrp="1"/>
          </p:cNvSpPr>
          <p:nvPr>
            <p:ph type="sldNum" sz="quarter" idx="16"/>
          </p:nvPr>
        </p:nvSpPr>
        <p:spPr/>
        <p:txBody>
          <a:bodyPr rtlCol="0"/>
          <a:lstStyle/>
          <a:p>
            <a:fld id="{F78A9E95-213E-D94E-BED1-B12753402BA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2127565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92"/>
            <a:ext cx="3008160" cy="4692013"/>
          </a:xfrm>
        </p:spPr>
        <p:txBody>
          <a:bodyPr/>
          <a:lstStyle>
            <a:lvl1pPr marL="0" indent="0">
              <a:buNone/>
              <a:defRPr sz="1300"/>
            </a:lvl1pPr>
            <a:lvl2pPr marL="410406" indent="0">
              <a:buNone/>
              <a:defRPr sz="1100"/>
            </a:lvl2pPr>
            <a:lvl3pPr marL="820806" indent="0">
              <a:buNone/>
              <a:defRPr sz="900"/>
            </a:lvl3pPr>
            <a:lvl4pPr marL="1231229" indent="0">
              <a:buNone/>
              <a:defRPr sz="800"/>
            </a:lvl4pPr>
            <a:lvl5pPr marL="1641622" indent="0">
              <a:buNone/>
              <a:defRPr sz="800"/>
            </a:lvl5pPr>
            <a:lvl6pPr marL="2052016" indent="0">
              <a:buNone/>
              <a:defRPr sz="800"/>
            </a:lvl6pPr>
            <a:lvl7pPr marL="2462440" indent="0">
              <a:buNone/>
              <a:defRPr sz="800"/>
            </a:lvl7pPr>
            <a:lvl8pPr marL="2872843" indent="0">
              <a:buNone/>
              <a:defRPr sz="800"/>
            </a:lvl8pPr>
            <a:lvl9pPr marL="3283247"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388137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0406" indent="0">
              <a:buNone/>
              <a:defRPr sz="2500"/>
            </a:lvl2pPr>
            <a:lvl3pPr marL="820806" indent="0">
              <a:buNone/>
              <a:defRPr sz="2200"/>
            </a:lvl3pPr>
            <a:lvl4pPr marL="1231229" indent="0">
              <a:buNone/>
              <a:defRPr sz="1800"/>
            </a:lvl4pPr>
            <a:lvl5pPr marL="1641622" indent="0">
              <a:buNone/>
              <a:defRPr sz="1800"/>
            </a:lvl5pPr>
            <a:lvl6pPr marL="2052016" indent="0">
              <a:buNone/>
              <a:defRPr sz="1800"/>
            </a:lvl6pPr>
            <a:lvl7pPr marL="2462440" indent="0">
              <a:buNone/>
              <a:defRPr sz="1800"/>
            </a:lvl7pPr>
            <a:lvl8pPr marL="2872843" indent="0">
              <a:buNone/>
              <a:defRPr sz="1800"/>
            </a:lvl8pPr>
            <a:lvl9pPr marL="3283247"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0406" indent="0">
              <a:buNone/>
              <a:defRPr sz="1100"/>
            </a:lvl2pPr>
            <a:lvl3pPr marL="820806" indent="0">
              <a:buNone/>
              <a:defRPr sz="900"/>
            </a:lvl3pPr>
            <a:lvl4pPr marL="1231229" indent="0">
              <a:buNone/>
              <a:defRPr sz="800"/>
            </a:lvl4pPr>
            <a:lvl5pPr marL="1641622" indent="0">
              <a:buNone/>
              <a:defRPr sz="800"/>
            </a:lvl5pPr>
            <a:lvl6pPr marL="2052016" indent="0">
              <a:buNone/>
              <a:defRPr sz="800"/>
            </a:lvl6pPr>
            <a:lvl7pPr marL="2462440" indent="0">
              <a:buNone/>
              <a:defRPr sz="800"/>
            </a:lvl7pPr>
            <a:lvl8pPr marL="2872843" indent="0">
              <a:buNone/>
              <a:defRPr sz="800"/>
            </a:lvl8pPr>
            <a:lvl9pPr marL="3283247"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663186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3505834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730"/>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30"/>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4220623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0533" indent="0" algn="ctr">
              <a:buNone/>
              <a:defRPr/>
            </a:lvl2pPr>
            <a:lvl3pPr marL="821061" indent="0" algn="ctr">
              <a:buNone/>
              <a:defRPr/>
            </a:lvl3pPr>
            <a:lvl4pPr marL="1231610" indent="0" algn="ctr">
              <a:buNone/>
              <a:defRPr/>
            </a:lvl4pPr>
            <a:lvl5pPr marL="1642133" indent="0" algn="ctr">
              <a:buNone/>
              <a:defRPr/>
            </a:lvl5pPr>
            <a:lvl6pPr marL="2052654" indent="0" algn="ctr">
              <a:buNone/>
              <a:defRPr/>
            </a:lvl6pPr>
            <a:lvl7pPr marL="2463205" indent="0" algn="ctr">
              <a:buNone/>
              <a:defRPr/>
            </a:lvl7pPr>
            <a:lvl8pPr marL="2873737" indent="0" algn="ctr">
              <a:buNone/>
              <a:defRPr/>
            </a:lvl8pPr>
            <a:lvl9pPr marL="3284267"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1169864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2068451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61"/>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0533" indent="0">
              <a:buNone/>
              <a:defRPr sz="1600"/>
            </a:lvl2pPr>
            <a:lvl3pPr marL="821061" indent="0">
              <a:buNone/>
              <a:defRPr sz="1500"/>
            </a:lvl3pPr>
            <a:lvl4pPr marL="1231610" indent="0">
              <a:buNone/>
              <a:defRPr sz="1300"/>
            </a:lvl4pPr>
            <a:lvl5pPr marL="1642133" indent="0">
              <a:buNone/>
              <a:defRPr sz="1300"/>
            </a:lvl5pPr>
            <a:lvl6pPr marL="2052654" indent="0">
              <a:buNone/>
              <a:defRPr sz="1300"/>
            </a:lvl6pPr>
            <a:lvl7pPr marL="2463205" indent="0">
              <a:buNone/>
              <a:defRPr sz="1300"/>
            </a:lvl7pPr>
            <a:lvl8pPr marL="2873737" indent="0">
              <a:buNone/>
              <a:defRPr sz="1300"/>
            </a:lvl8pPr>
            <a:lvl9pPr marL="3284267"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672180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427"/>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427"/>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964209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68"/>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0533" indent="0">
              <a:buNone/>
              <a:defRPr sz="1800" b="1"/>
            </a:lvl2pPr>
            <a:lvl3pPr marL="821061" indent="0">
              <a:buNone/>
              <a:defRPr sz="1600" b="1"/>
            </a:lvl3pPr>
            <a:lvl4pPr marL="1231610" indent="0">
              <a:buNone/>
              <a:defRPr sz="1500" b="1"/>
            </a:lvl4pPr>
            <a:lvl5pPr marL="1642133" indent="0">
              <a:buNone/>
              <a:defRPr sz="1500" b="1"/>
            </a:lvl5pPr>
            <a:lvl6pPr marL="2052654" indent="0">
              <a:buNone/>
              <a:defRPr sz="1500" b="1"/>
            </a:lvl6pPr>
            <a:lvl7pPr marL="2463205" indent="0">
              <a:buNone/>
              <a:defRPr sz="1500" b="1"/>
            </a:lvl7pPr>
            <a:lvl8pPr marL="2873737" indent="0">
              <a:buNone/>
              <a:defRPr sz="1500" b="1"/>
            </a:lvl8pPr>
            <a:lvl9pPr marL="328426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0533" indent="0">
              <a:buNone/>
              <a:defRPr sz="1800" b="1"/>
            </a:lvl2pPr>
            <a:lvl3pPr marL="821061" indent="0">
              <a:buNone/>
              <a:defRPr sz="1600" b="1"/>
            </a:lvl3pPr>
            <a:lvl4pPr marL="1231610" indent="0">
              <a:buNone/>
              <a:defRPr sz="1500" b="1"/>
            </a:lvl4pPr>
            <a:lvl5pPr marL="1642133" indent="0">
              <a:buNone/>
              <a:defRPr sz="1500" b="1"/>
            </a:lvl5pPr>
            <a:lvl6pPr marL="2052654" indent="0">
              <a:buNone/>
              <a:defRPr sz="1500" b="1"/>
            </a:lvl6pPr>
            <a:lvl7pPr marL="2463205" indent="0">
              <a:buNone/>
              <a:defRPr sz="1500" b="1"/>
            </a:lvl7pPr>
            <a:lvl8pPr marL="2873737" indent="0">
              <a:buNone/>
              <a:defRPr sz="1500" b="1"/>
            </a:lvl8pPr>
            <a:lvl9pPr marL="328426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28357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4"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8E1A228-ADF3-B046-8F3A-72EAA87755E3}" type="datetimeFigureOut">
              <a:rPr lang="en-US" smtClean="0"/>
              <a:pPr/>
              <a:t>8/25/2015</a:t>
            </a:fld>
            <a:endParaRPr lang="en-US"/>
          </a:p>
        </p:txBody>
      </p:sp>
      <p:sp>
        <p:nvSpPr>
          <p:cNvPr id="12" name="Slide Number Placeholder 11"/>
          <p:cNvSpPr>
            <a:spLocks noGrp="1"/>
          </p:cNvSpPr>
          <p:nvPr>
            <p:ph type="sldNum" sz="quarter" idx="16"/>
          </p:nvPr>
        </p:nvSpPr>
        <p:spPr/>
        <p:txBody>
          <a:bodyPr rtlCol="0"/>
          <a:lstStyle/>
          <a:p>
            <a:fld id="{F78A9E95-213E-D94E-BED1-B12753402BA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332819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2127565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89"/>
            <a:ext cx="3008160" cy="4692013"/>
          </a:xfrm>
        </p:spPr>
        <p:txBody>
          <a:bodyPr/>
          <a:lstStyle>
            <a:lvl1pPr marL="0" indent="0">
              <a:buNone/>
              <a:defRPr sz="1300"/>
            </a:lvl1pPr>
            <a:lvl2pPr marL="410533" indent="0">
              <a:buNone/>
              <a:defRPr sz="1100"/>
            </a:lvl2pPr>
            <a:lvl3pPr marL="821061" indent="0">
              <a:buNone/>
              <a:defRPr sz="900"/>
            </a:lvl3pPr>
            <a:lvl4pPr marL="1231610" indent="0">
              <a:buNone/>
              <a:defRPr sz="800"/>
            </a:lvl4pPr>
            <a:lvl5pPr marL="1642133" indent="0">
              <a:buNone/>
              <a:defRPr sz="800"/>
            </a:lvl5pPr>
            <a:lvl6pPr marL="2052654" indent="0">
              <a:buNone/>
              <a:defRPr sz="800"/>
            </a:lvl6pPr>
            <a:lvl7pPr marL="2463205" indent="0">
              <a:buNone/>
              <a:defRPr sz="800"/>
            </a:lvl7pPr>
            <a:lvl8pPr marL="2873737" indent="0">
              <a:buNone/>
              <a:defRPr sz="800"/>
            </a:lvl8pPr>
            <a:lvl9pPr marL="3284267"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388137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0533" indent="0">
              <a:buNone/>
              <a:defRPr sz="2500"/>
            </a:lvl2pPr>
            <a:lvl3pPr marL="821061" indent="0">
              <a:buNone/>
              <a:defRPr sz="2200"/>
            </a:lvl3pPr>
            <a:lvl4pPr marL="1231610" indent="0">
              <a:buNone/>
              <a:defRPr sz="1800"/>
            </a:lvl4pPr>
            <a:lvl5pPr marL="1642133" indent="0">
              <a:buNone/>
              <a:defRPr sz="1800"/>
            </a:lvl5pPr>
            <a:lvl6pPr marL="2052654" indent="0">
              <a:buNone/>
              <a:defRPr sz="1800"/>
            </a:lvl6pPr>
            <a:lvl7pPr marL="2463205" indent="0">
              <a:buNone/>
              <a:defRPr sz="1800"/>
            </a:lvl7pPr>
            <a:lvl8pPr marL="2873737" indent="0">
              <a:buNone/>
              <a:defRPr sz="1800"/>
            </a:lvl8pPr>
            <a:lvl9pPr marL="3284267"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0533" indent="0">
              <a:buNone/>
              <a:defRPr sz="1100"/>
            </a:lvl2pPr>
            <a:lvl3pPr marL="821061" indent="0">
              <a:buNone/>
              <a:defRPr sz="900"/>
            </a:lvl3pPr>
            <a:lvl4pPr marL="1231610" indent="0">
              <a:buNone/>
              <a:defRPr sz="800"/>
            </a:lvl4pPr>
            <a:lvl5pPr marL="1642133" indent="0">
              <a:buNone/>
              <a:defRPr sz="800"/>
            </a:lvl5pPr>
            <a:lvl6pPr marL="2052654" indent="0">
              <a:buNone/>
              <a:defRPr sz="800"/>
            </a:lvl6pPr>
            <a:lvl7pPr marL="2463205" indent="0">
              <a:buNone/>
              <a:defRPr sz="800"/>
            </a:lvl7pPr>
            <a:lvl8pPr marL="2873737" indent="0">
              <a:buNone/>
              <a:defRPr sz="800"/>
            </a:lvl8pPr>
            <a:lvl9pPr marL="3284267"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663186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3505834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727"/>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27"/>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4220623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0702" indent="0" algn="ctr">
              <a:buNone/>
              <a:defRPr/>
            </a:lvl2pPr>
            <a:lvl3pPr marL="821402" indent="0" algn="ctr">
              <a:buNone/>
              <a:defRPr/>
            </a:lvl3pPr>
            <a:lvl4pPr marL="1232118" indent="0" algn="ctr">
              <a:buNone/>
              <a:defRPr/>
            </a:lvl4pPr>
            <a:lvl5pPr marL="1642814" indent="0" algn="ctr">
              <a:buNone/>
              <a:defRPr/>
            </a:lvl5pPr>
            <a:lvl6pPr marL="2053506" indent="0" algn="ctr">
              <a:buNone/>
              <a:defRPr/>
            </a:lvl6pPr>
            <a:lvl7pPr marL="2464227" indent="0" algn="ctr">
              <a:buNone/>
              <a:defRPr/>
            </a:lvl7pPr>
            <a:lvl8pPr marL="2874929" indent="0" algn="ctr">
              <a:buNone/>
              <a:defRPr/>
            </a:lvl8pPr>
            <a:lvl9pPr marL="3285631"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1169864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2068451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57"/>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0702" indent="0">
              <a:buNone/>
              <a:defRPr sz="1600"/>
            </a:lvl2pPr>
            <a:lvl3pPr marL="821402" indent="0">
              <a:buNone/>
              <a:defRPr sz="1500"/>
            </a:lvl3pPr>
            <a:lvl4pPr marL="1232118" indent="0">
              <a:buNone/>
              <a:defRPr sz="1300"/>
            </a:lvl4pPr>
            <a:lvl5pPr marL="1642814" indent="0">
              <a:buNone/>
              <a:defRPr sz="1300"/>
            </a:lvl5pPr>
            <a:lvl6pPr marL="2053506" indent="0">
              <a:buNone/>
              <a:defRPr sz="1300"/>
            </a:lvl6pPr>
            <a:lvl7pPr marL="2464227" indent="0">
              <a:buNone/>
              <a:defRPr sz="1300"/>
            </a:lvl7pPr>
            <a:lvl8pPr marL="2874929" indent="0">
              <a:buNone/>
              <a:defRPr sz="1300"/>
            </a:lvl8pPr>
            <a:lvl9pPr marL="3285631"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6721807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423"/>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423"/>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96420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A228-ADF3-B046-8F3A-72EAA87755E3}"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78A9E95-213E-D94E-BED1-B12753402BA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64"/>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0702" indent="0">
              <a:buNone/>
              <a:defRPr sz="1800" b="1"/>
            </a:lvl2pPr>
            <a:lvl3pPr marL="821402" indent="0">
              <a:buNone/>
              <a:defRPr sz="1600" b="1"/>
            </a:lvl3pPr>
            <a:lvl4pPr marL="1232118" indent="0">
              <a:buNone/>
              <a:defRPr sz="1500" b="1"/>
            </a:lvl4pPr>
            <a:lvl5pPr marL="1642814" indent="0">
              <a:buNone/>
              <a:defRPr sz="1500" b="1"/>
            </a:lvl5pPr>
            <a:lvl6pPr marL="2053506" indent="0">
              <a:buNone/>
              <a:defRPr sz="1500" b="1"/>
            </a:lvl6pPr>
            <a:lvl7pPr marL="2464227" indent="0">
              <a:buNone/>
              <a:defRPr sz="1500" b="1"/>
            </a:lvl7pPr>
            <a:lvl8pPr marL="2874929" indent="0">
              <a:buNone/>
              <a:defRPr sz="1500" b="1"/>
            </a:lvl8pPr>
            <a:lvl9pPr marL="328563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0702" indent="0">
              <a:buNone/>
              <a:defRPr sz="1800" b="1"/>
            </a:lvl2pPr>
            <a:lvl3pPr marL="821402" indent="0">
              <a:buNone/>
              <a:defRPr sz="1600" b="1"/>
            </a:lvl3pPr>
            <a:lvl4pPr marL="1232118" indent="0">
              <a:buNone/>
              <a:defRPr sz="1500" b="1"/>
            </a:lvl4pPr>
            <a:lvl5pPr marL="1642814" indent="0">
              <a:buNone/>
              <a:defRPr sz="1500" b="1"/>
            </a:lvl5pPr>
            <a:lvl6pPr marL="2053506" indent="0">
              <a:buNone/>
              <a:defRPr sz="1500" b="1"/>
            </a:lvl6pPr>
            <a:lvl7pPr marL="2464227" indent="0">
              <a:buNone/>
              <a:defRPr sz="1500" b="1"/>
            </a:lvl7pPr>
            <a:lvl8pPr marL="2874929" indent="0">
              <a:buNone/>
              <a:defRPr sz="1500" b="1"/>
            </a:lvl8pPr>
            <a:lvl9pPr marL="328563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2835709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332819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2127565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85"/>
            <a:ext cx="3008160" cy="4692013"/>
          </a:xfrm>
        </p:spPr>
        <p:txBody>
          <a:bodyPr/>
          <a:lstStyle>
            <a:lvl1pPr marL="0" indent="0">
              <a:buNone/>
              <a:defRPr sz="1300"/>
            </a:lvl1pPr>
            <a:lvl2pPr marL="410702" indent="0">
              <a:buNone/>
              <a:defRPr sz="1100"/>
            </a:lvl2pPr>
            <a:lvl3pPr marL="821402" indent="0">
              <a:buNone/>
              <a:defRPr sz="900"/>
            </a:lvl3pPr>
            <a:lvl4pPr marL="1232118" indent="0">
              <a:buNone/>
              <a:defRPr sz="800"/>
            </a:lvl4pPr>
            <a:lvl5pPr marL="1642814" indent="0">
              <a:buNone/>
              <a:defRPr sz="800"/>
            </a:lvl5pPr>
            <a:lvl6pPr marL="2053506" indent="0">
              <a:buNone/>
              <a:defRPr sz="800"/>
            </a:lvl6pPr>
            <a:lvl7pPr marL="2464227" indent="0">
              <a:buNone/>
              <a:defRPr sz="800"/>
            </a:lvl7pPr>
            <a:lvl8pPr marL="2874929" indent="0">
              <a:buNone/>
              <a:defRPr sz="800"/>
            </a:lvl8pPr>
            <a:lvl9pPr marL="3285631"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388137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0702" indent="0">
              <a:buNone/>
              <a:defRPr sz="2500"/>
            </a:lvl2pPr>
            <a:lvl3pPr marL="821402" indent="0">
              <a:buNone/>
              <a:defRPr sz="2200"/>
            </a:lvl3pPr>
            <a:lvl4pPr marL="1232118" indent="0">
              <a:buNone/>
              <a:defRPr sz="1800"/>
            </a:lvl4pPr>
            <a:lvl5pPr marL="1642814" indent="0">
              <a:buNone/>
              <a:defRPr sz="1800"/>
            </a:lvl5pPr>
            <a:lvl6pPr marL="2053506" indent="0">
              <a:buNone/>
              <a:defRPr sz="1800"/>
            </a:lvl6pPr>
            <a:lvl7pPr marL="2464227" indent="0">
              <a:buNone/>
              <a:defRPr sz="1800"/>
            </a:lvl7pPr>
            <a:lvl8pPr marL="2874929" indent="0">
              <a:buNone/>
              <a:defRPr sz="1800"/>
            </a:lvl8pPr>
            <a:lvl9pPr marL="3285631"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0702" indent="0">
              <a:buNone/>
              <a:defRPr sz="1100"/>
            </a:lvl2pPr>
            <a:lvl3pPr marL="821402" indent="0">
              <a:buNone/>
              <a:defRPr sz="900"/>
            </a:lvl3pPr>
            <a:lvl4pPr marL="1232118" indent="0">
              <a:buNone/>
              <a:defRPr sz="800"/>
            </a:lvl4pPr>
            <a:lvl5pPr marL="1642814" indent="0">
              <a:buNone/>
              <a:defRPr sz="800"/>
            </a:lvl5pPr>
            <a:lvl6pPr marL="2053506" indent="0">
              <a:buNone/>
              <a:defRPr sz="800"/>
            </a:lvl6pPr>
            <a:lvl7pPr marL="2464227" indent="0">
              <a:buNone/>
              <a:defRPr sz="800"/>
            </a:lvl7pPr>
            <a:lvl8pPr marL="2874929" indent="0">
              <a:buNone/>
              <a:defRPr sz="800"/>
            </a:lvl8pPr>
            <a:lvl9pPr marL="3285631"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663186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3505834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723"/>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23"/>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4220623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0914" indent="0" algn="ctr">
              <a:buNone/>
              <a:defRPr/>
            </a:lvl2pPr>
            <a:lvl3pPr marL="821827" indent="0" algn="ctr">
              <a:buNone/>
              <a:defRPr/>
            </a:lvl3pPr>
            <a:lvl4pPr marL="1232754" indent="0" algn="ctr">
              <a:buNone/>
              <a:defRPr/>
            </a:lvl4pPr>
            <a:lvl5pPr marL="1643665" indent="0" algn="ctr">
              <a:buNone/>
              <a:defRPr/>
            </a:lvl5pPr>
            <a:lvl6pPr marL="2054571" indent="0" algn="ctr">
              <a:buNone/>
              <a:defRPr/>
            </a:lvl6pPr>
            <a:lvl7pPr marL="2465502" indent="0" algn="ctr">
              <a:buNone/>
              <a:defRPr/>
            </a:lvl7pPr>
            <a:lvl8pPr marL="2876419" indent="0" algn="ctr">
              <a:buNone/>
              <a:defRPr/>
            </a:lvl8pPr>
            <a:lvl9pPr marL="3287335"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11698642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2068451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52"/>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0914" indent="0">
              <a:buNone/>
              <a:defRPr sz="1600"/>
            </a:lvl2pPr>
            <a:lvl3pPr marL="821827" indent="0">
              <a:buNone/>
              <a:defRPr sz="1500"/>
            </a:lvl3pPr>
            <a:lvl4pPr marL="1232754" indent="0">
              <a:buNone/>
              <a:defRPr sz="1300"/>
            </a:lvl4pPr>
            <a:lvl5pPr marL="1643665" indent="0">
              <a:buNone/>
              <a:defRPr sz="1300"/>
            </a:lvl5pPr>
            <a:lvl6pPr marL="2054571" indent="0">
              <a:buNone/>
              <a:defRPr sz="1300"/>
            </a:lvl6pPr>
            <a:lvl7pPr marL="2465502" indent="0">
              <a:buNone/>
              <a:defRPr sz="1300"/>
            </a:lvl7pPr>
            <a:lvl8pPr marL="2876419" indent="0">
              <a:buNone/>
              <a:defRPr sz="1300"/>
            </a:lvl8pPr>
            <a:lvl9pPr marL="3287335"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67218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A228-ADF3-B046-8F3A-72EAA87755E3}"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8A9E95-213E-D94E-BED1-B12753402BA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418"/>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418"/>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9642093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59"/>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0914" indent="0">
              <a:buNone/>
              <a:defRPr sz="1800" b="1"/>
            </a:lvl2pPr>
            <a:lvl3pPr marL="821827" indent="0">
              <a:buNone/>
              <a:defRPr sz="1600" b="1"/>
            </a:lvl3pPr>
            <a:lvl4pPr marL="1232754" indent="0">
              <a:buNone/>
              <a:defRPr sz="1500" b="1"/>
            </a:lvl4pPr>
            <a:lvl5pPr marL="1643665" indent="0">
              <a:buNone/>
              <a:defRPr sz="1500" b="1"/>
            </a:lvl5pPr>
            <a:lvl6pPr marL="2054571" indent="0">
              <a:buNone/>
              <a:defRPr sz="1500" b="1"/>
            </a:lvl6pPr>
            <a:lvl7pPr marL="2465502" indent="0">
              <a:buNone/>
              <a:defRPr sz="1500" b="1"/>
            </a:lvl7pPr>
            <a:lvl8pPr marL="2876419" indent="0">
              <a:buNone/>
              <a:defRPr sz="1500" b="1"/>
            </a:lvl8pPr>
            <a:lvl9pPr marL="328733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0914" indent="0">
              <a:buNone/>
              <a:defRPr sz="1800" b="1"/>
            </a:lvl2pPr>
            <a:lvl3pPr marL="821827" indent="0">
              <a:buNone/>
              <a:defRPr sz="1600" b="1"/>
            </a:lvl3pPr>
            <a:lvl4pPr marL="1232754" indent="0">
              <a:buNone/>
              <a:defRPr sz="1500" b="1"/>
            </a:lvl4pPr>
            <a:lvl5pPr marL="1643665" indent="0">
              <a:buNone/>
              <a:defRPr sz="1500" b="1"/>
            </a:lvl5pPr>
            <a:lvl6pPr marL="2054571" indent="0">
              <a:buNone/>
              <a:defRPr sz="1500" b="1"/>
            </a:lvl6pPr>
            <a:lvl7pPr marL="2465502" indent="0">
              <a:buNone/>
              <a:defRPr sz="1500" b="1"/>
            </a:lvl7pPr>
            <a:lvl8pPr marL="2876419" indent="0">
              <a:buNone/>
              <a:defRPr sz="1500" b="1"/>
            </a:lvl8pPr>
            <a:lvl9pPr marL="328733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2835709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3328199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2127565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80"/>
            <a:ext cx="3008160" cy="4692013"/>
          </a:xfrm>
        </p:spPr>
        <p:txBody>
          <a:bodyPr/>
          <a:lstStyle>
            <a:lvl1pPr marL="0" indent="0">
              <a:buNone/>
              <a:defRPr sz="1300"/>
            </a:lvl1pPr>
            <a:lvl2pPr marL="410914" indent="0">
              <a:buNone/>
              <a:defRPr sz="1100"/>
            </a:lvl2pPr>
            <a:lvl3pPr marL="821827" indent="0">
              <a:buNone/>
              <a:defRPr sz="900"/>
            </a:lvl3pPr>
            <a:lvl4pPr marL="1232754" indent="0">
              <a:buNone/>
              <a:defRPr sz="800"/>
            </a:lvl4pPr>
            <a:lvl5pPr marL="1643665" indent="0">
              <a:buNone/>
              <a:defRPr sz="800"/>
            </a:lvl5pPr>
            <a:lvl6pPr marL="2054571" indent="0">
              <a:buNone/>
              <a:defRPr sz="800"/>
            </a:lvl6pPr>
            <a:lvl7pPr marL="2465502" indent="0">
              <a:buNone/>
              <a:defRPr sz="800"/>
            </a:lvl7pPr>
            <a:lvl8pPr marL="2876419" indent="0">
              <a:buNone/>
              <a:defRPr sz="800"/>
            </a:lvl8pPr>
            <a:lvl9pPr marL="3287335"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388137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0914" indent="0">
              <a:buNone/>
              <a:defRPr sz="2500"/>
            </a:lvl2pPr>
            <a:lvl3pPr marL="821827" indent="0">
              <a:buNone/>
              <a:defRPr sz="2200"/>
            </a:lvl3pPr>
            <a:lvl4pPr marL="1232754" indent="0">
              <a:buNone/>
              <a:defRPr sz="1800"/>
            </a:lvl4pPr>
            <a:lvl5pPr marL="1643665" indent="0">
              <a:buNone/>
              <a:defRPr sz="1800"/>
            </a:lvl5pPr>
            <a:lvl6pPr marL="2054571" indent="0">
              <a:buNone/>
              <a:defRPr sz="1800"/>
            </a:lvl6pPr>
            <a:lvl7pPr marL="2465502" indent="0">
              <a:buNone/>
              <a:defRPr sz="1800"/>
            </a:lvl7pPr>
            <a:lvl8pPr marL="2876419" indent="0">
              <a:buNone/>
              <a:defRPr sz="1800"/>
            </a:lvl8pPr>
            <a:lvl9pPr marL="3287335"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0914" indent="0">
              <a:buNone/>
              <a:defRPr sz="1100"/>
            </a:lvl2pPr>
            <a:lvl3pPr marL="821827" indent="0">
              <a:buNone/>
              <a:defRPr sz="900"/>
            </a:lvl3pPr>
            <a:lvl4pPr marL="1232754" indent="0">
              <a:buNone/>
              <a:defRPr sz="800"/>
            </a:lvl4pPr>
            <a:lvl5pPr marL="1643665" indent="0">
              <a:buNone/>
              <a:defRPr sz="800"/>
            </a:lvl5pPr>
            <a:lvl6pPr marL="2054571" indent="0">
              <a:buNone/>
              <a:defRPr sz="800"/>
            </a:lvl6pPr>
            <a:lvl7pPr marL="2465502" indent="0">
              <a:buNone/>
              <a:defRPr sz="800"/>
            </a:lvl7pPr>
            <a:lvl8pPr marL="2876419" indent="0">
              <a:buNone/>
              <a:defRPr sz="800"/>
            </a:lvl8pPr>
            <a:lvl9pPr marL="3287335"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6631867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3505834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718"/>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18"/>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42206234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1384" indent="0" algn="ctr">
              <a:buNone/>
              <a:defRPr/>
            </a:lvl2pPr>
            <a:lvl3pPr marL="822766" indent="0" algn="ctr">
              <a:buNone/>
              <a:defRPr/>
            </a:lvl3pPr>
            <a:lvl4pPr marL="1234162" indent="0" algn="ctr">
              <a:buNone/>
              <a:defRPr/>
            </a:lvl4pPr>
            <a:lvl5pPr marL="1645542" indent="0" algn="ctr">
              <a:buNone/>
              <a:defRPr/>
            </a:lvl5pPr>
            <a:lvl6pPr marL="2056915" indent="0" algn="ctr">
              <a:buNone/>
              <a:defRPr/>
            </a:lvl6pPr>
            <a:lvl7pPr marL="2468315" indent="0" algn="ctr">
              <a:buNone/>
              <a:defRPr/>
            </a:lvl7pPr>
            <a:lvl8pPr marL="2879699" indent="0" algn="ctr">
              <a:buNone/>
              <a:defRPr/>
            </a:lvl8pPr>
            <a:lvl9pPr marL="329108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8E1A228-ADF3-B046-8F3A-72EAA87755E3}"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a:t>
            </a:fld>
            <a:endParaRPr kumimoji="0" lang="en-US"/>
          </a:p>
        </p:txBody>
      </p:sp>
      <p:sp>
        <p:nvSpPr>
          <p:cNvPr id="3" name="Text Placeholder 2"/>
          <p:cNvSpPr>
            <a:spLocks noGrp="1"/>
          </p:cNvSpPr>
          <p:nvPr>
            <p:ph type="body" idx="2"/>
          </p:nvPr>
        </p:nvSpPr>
        <p:spPr>
          <a:xfrm>
            <a:off x="609601"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5673" tIns="180892" rIns="135673" bIns="90412"/>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3"/>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41"/>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1384" indent="0">
              <a:buNone/>
              <a:defRPr sz="1600"/>
            </a:lvl2pPr>
            <a:lvl3pPr marL="822766" indent="0">
              <a:buNone/>
              <a:defRPr sz="1500"/>
            </a:lvl3pPr>
            <a:lvl4pPr marL="1234162" indent="0">
              <a:buNone/>
              <a:defRPr sz="1300"/>
            </a:lvl4pPr>
            <a:lvl5pPr marL="1645542" indent="0">
              <a:buNone/>
              <a:defRPr sz="1300"/>
            </a:lvl5pPr>
            <a:lvl6pPr marL="2056915" indent="0">
              <a:buNone/>
              <a:defRPr sz="1300"/>
            </a:lvl6pPr>
            <a:lvl7pPr marL="2468315" indent="0">
              <a:buNone/>
              <a:defRPr sz="1300"/>
            </a:lvl7pPr>
            <a:lvl8pPr marL="2879699" indent="0">
              <a:buNone/>
              <a:defRPr sz="1300"/>
            </a:lvl8pPr>
            <a:lvl9pPr marL="3291089"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407"/>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407"/>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48"/>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1384" indent="0">
              <a:buNone/>
              <a:defRPr sz="1800" b="1"/>
            </a:lvl2pPr>
            <a:lvl3pPr marL="822766" indent="0">
              <a:buNone/>
              <a:defRPr sz="1600" b="1"/>
            </a:lvl3pPr>
            <a:lvl4pPr marL="1234162" indent="0">
              <a:buNone/>
              <a:defRPr sz="1500" b="1"/>
            </a:lvl4pPr>
            <a:lvl5pPr marL="1645542" indent="0">
              <a:buNone/>
              <a:defRPr sz="1500" b="1"/>
            </a:lvl5pPr>
            <a:lvl6pPr marL="2056915" indent="0">
              <a:buNone/>
              <a:defRPr sz="1500" b="1"/>
            </a:lvl6pPr>
            <a:lvl7pPr marL="2468315" indent="0">
              <a:buNone/>
              <a:defRPr sz="1500" b="1"/>
            </a:lvl7pPr>
            <a:lvl8pPr marL="2879699" indent="0">
              <a:buNone/>
              <a:defRPr sz="1500" b="1"/>
            </a:lvl8pPr>
            <a:lvl9pPr marL="329108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1384" indent="0">
              <a:buNone/>
              <a:defRPr sz="1800" b="1"/>
            </a:lvl2pPr>
            <a:lvl3pPr marL="822766" indent="0">
              <a:buNone/>
              <a:defRPr sz="1600" b="1"/>
            </a:lvl3pPr>
            <a:lvl4pPr marL="1234162" indent="0">
              <a:buNone/>
              <a:defRPr sz="1500" b="1"/>
            </a:lvl4pPr>
            <a:lvl5pPr marL="1645542" indent="0">
              <a:buNone/>
              <a:defRPr sz="1500" b="1"/>
            </a:lvl5pPr>
            <a:lvl6pPr marL="2056915" indent="0">
              <a:buNone/>
              <a:defRPr sz="1500" b="1"/>
            </a:lvl6pPr>
            <a:lvl7pPr marL="2468315" indent="0">
              <a:buNone/>
              <a:defRPr sz="1500" b="1"/>
            </a:lvl7pPr>
            <a:lvl8pPr marL="2879699" indent="0">
              <a:buNone/>
              <a:defRPr sz="1500" b="1"/>
            </a:lvl8pPr>
            <a:lvl9pPr marL="329108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69"/>
            <a:ext cx="3008160" cy="4692013"/>
          </a:xfrm>
        </p:spPr>
        <p:txBody>
          <a:bodyPr/>
          <a:lstStyle>
            <a:lvl1pPr marL="0" indent="0">
              <a:buNone/>
              <a:defRPr sz="1300"/>
            </a:lvl1pPr>
            <a:lvl2pPr marL="411384" indent="0">
              <a:buNone/>
              <a:defRPr sz="1100"/>
            </a:lvl2pPr>
            <a:lvl3pPr marL="822766" indent="0">
              <a:buNone/>
              <a:defRPr sz="900"/>
            </a:lvl3pPr>
            <a:lvl4pPr marL="1234162" indent="0">
              <a:buNone/>
              <a:defRPr sz="800"/>
            </a:lvl4pPr>
            <a:lvl5pPr marL="1645542" indent="0">
              <a:buNone/>
              <a:defRPr sz="800"/>
            </a:lvl5pPr>
            <a:lvl6pPr marL="2056915" indent="0">
              <a:buNone/>
              <a:defRPr sz="800"/>
            </a:lvl6pPr>
            <a:lvl7pPr marL="2468315" indent="0">
              <a:buNone/>
              <a:defRPr sz="800"/>
            </a:lvl7pPr>
            <a:lvl8pPr marL="2879699" indent="0">
              <a:buNone/>
              <a:defRPr sz="800"/>
            </a:lvl8pPr>
            <a:lvl9pPr marL="329108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1384" indent="0">
              <a:buNone/>
              <a:defRPr sz="2500"/>
            </a:lvl2pPr>
            <a:lvl3pPr marL="822766" indent="0">
              <a:buNone/>
              <a:defRPr sz="2200"/>
            </a:lvl3pPr>
            <a:lvl4pPr marL="1234162" indent="0">
              <a:buNone/>
              <a:defRPr sz="1800"/>
            </a:lvl4pPr>
            <a:lvl5pPr marL="1645542" indent="0">
              <a:buNone/>
              <a:defRPr sz="1800"/>
            </a:lvl5pPr>
            <a:lvl6pPr marL="2056915" indent="0">
              <a:buNone/>
              <a:defRPr sz="1800"/>
            </a:lvl6pPr>
            <a:lvl7pPr marL="2468315" indent="0">
              <a:buNone/>
              <a:defRPr sz="1800"/>
            </a:lvl7pPr>
            <a:lvl8pPr marL="2879699" indent="0">
              <a:buNone/>
              <a:defRPr sz="1800"/>
            </a:lvl8pPr>
            <a:lvl9pPr marL="3291089"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1384" indent="0">
              <a:buNone/>
              <a:defRPr sz="1100"/>
            </a:lvl2pPr>
            <a:lvl3pPr marL="822766" indent="0">
              <a:buNone/>
              <a:defRPr sz="900"/>
            </a:lvl3pPr>
            <a:lvl4pPr marL="1234162" indent="0">
              <a:buNone/>
              <a:defRPr sz="800"/>
            </a:lvl4pPr>
            <a:lvl5pPr marL="1645542" indent="0">
              <a:buNone/>
              <a:defRPr sz="800"/>
            </a:lvl5pPr>
            <a:lvl6pPr marL="2056915" indent="0">
              <a:buNone/>
              <a:defRPr sz="800"/>
            </a:lvl6pPr>
            <a:lvl7pPr marL="2468315" indent="0">
              <a:buNone/>
              <a:defRPr sz="800"/>
            </a:lvl7pPr>
            <a:lvl8pPr marL="2879699" indent="0">
              <a:buNone/>
              <a:defRPr sz="800"/>
            </a:lvl8pPr>
            <a:lvl9pPr marL="329108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707"/>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07"/>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1726" indent="0" algn="ctr">
              <a:buNone/>
              <a:defRPr/>
            </a:lvl2pPr>
            <a:lvl3pPr marL="823450" indent="0" algn="ctr">
              <a:buNone/>
              <a:defRPr/>
            </a:lvl3pPr>
            <a:lvl4pPr marL="1235186" indent="0" algn="ctr">
              <a:buNone/>
              <a:defRPr/>
            </a:lvl4pPr>
            <a:lvl5pPr marL="1646909" indent="0" algn="ctr">
              <a:buNone/>
              <a:defRPr/>
            </a:lvl5pPr>
            <a:lvl6pPr marL="2058623" indent="0" algn="ctr">
              <a:buNone/>
              <a:defRPr/>
            </a:lvl6pPr>
            <a:lvl7pPr marL="2470363" indent="0" algn="ctr">
              <a:buNone/>
              <a:defRPr/>
            </a:lvl7pPr>
            <a:lvl8pPr marL="2882089" indent="0" algn="ctr">
              <a:buNone/>
              <a:defRPr/>
            </a:lvl8pPr>
            <a:lvl9pPr marL="3293824"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2456AB8-99F4-4B24-9FA3-391CB12FE905}" type="slidenum">
              <a:rPr lang="en-US" altLang="en-US"/>
              <a:pPr/>
              <a:t>‹#›</a:t>
            </a:fld>
            <a:endParaRPr lang="en-US" altLang="en-US"/>
          </a:p>
        </p:txBody>
      </p:sp>
    </p:spTree>
    <p:extLst>
      <p:ext uri="{BB962C8B-B14F-4D97-AF65-F5344CB8AC3E}">
        <p14:creationId xmlns:p14="http://schemas.microsoft.com/office/powerpoint/2010/main" val="279664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10" name="Rectangle 9"/>
          <p:cNvSpPr/>
          <p:nvPr/>
        </p:nvSpPr>
        <p:spPr>
          <a:xfrm>
            <a:off x="1545338"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1" y="2"/>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12" name="Date Placeholder 11"/>
          <p:cNvSpPr>
            <a:spLocks noGrp="1"/>
          </p:cNvSpPr>
          <p:nvPr>
            <p:ph type="dt" sz="half" idx="10"/>
          </p:nvPr>
        </p:nvSpPr>
        <p:spPr>
          <a:xfrm>
            <a:off x="6248400" y="6248505"/>
            <a:ext cx="2667000" cy="365125"/>
          </a:xfrm>
        </p:spPr>
        <p:txBody>
          <a:bodyPr rtlCol="0"/>
          <a:lstStyle/>
          <a:p>
            <a:fld id="{C8E1A228-ADF3-B046-8F3A-72EAA87755E3}" type="datetimeFigureOut">
              <a:rPr lang="en-US" smtClean="0"/>
              <a:pPr/>
              <a:t>8/25/2015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78A9E95-213E-D94E-BED1-B12753402BA2}" type="slidenum">
              <a:rPr lang="en-US" smtClean="0"/>
              <a:pPr/>
              <a:t>‹#›</a:t>
            </a:fld>
            <a:endParaRPr lang="en-US"/>
          </a:p>
        </p:txBody>
      </p:sp>
      <p:sp>
        <p:nvSpPr>
          <p:cNvPr id="14" name="Footer Placeholder 13"/>
          <p:cNvSpPr>
            <a:spLocks noGrp="1"/>
          </p:cNvSpPr>
          <p:nvPr>
            <p:ph type="ftr" sz="quarter" idx="12"/>
          </p:nvPr>
        </p:nvSpPr>
        <p:spPr>
          <a:xfrm>
            <a:off x="1600200" y="6248311"/>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5979786-4649-46CF-9A8E-09F5D705925F}" type="slidenum">
              <a:rPr lang="en-US" altLang="en-US"/>
              <a:pPr/>
              <a:t>‹#›</a:t>
            </a:fld>
            <a:endParaRPr lang="en-US" altLang="en-US"/>
          </a:p>
        </p:txBody>
      </p:sp>
    </p:spTree>
    <p:extLst>
      <p:ext uri="{BB962C8B-B14F-4D97-AF65-F5344CB8AC3E}">
        <p14:creationId xmlns:p14="http://schemas.microsoft.com/office/powerpoint/2010/main" val="9370071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3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1726" indent="0">
              <a:buNone/>
              <a:defRPr sz="1600"/>
            </a:lvl2pPr>
            <a:lvl3pPr marL="823450" indent="0">
              <a:buNone/>
              <a:defRPr sz="1500"/>
            </a:lvl3pPr>
            <a:lvl4pPr marL="1235186" indent="0">
              <a:buNone/>
              <a:defRPr sz="1300"/>
            </a:lvl4pPr>
            <a:lvl5pPr marL="1646909" indent="0">
              <a:buNone/>
              <a:defRPr sz="1300"/>
            </a:lvl5pPr>
            <a:lvl6pPr marL="2058623" indent="0">
              <a:buNone/>
              <a:defRPr sz="1300"/>
            </a:lvl6pPr>
            <a:lvl7pPr marL="2470363" indent="0">
              <a:buNone/>
              <a:defRPr sz="1300"/>
            </a:lvl7pPr>
            <a:lvl8pPr marL="2882089" indent="0">
              <a:buNone/>
              <a:defRPr sz="1300"/>
            </a:lvl8pPr>
            <a:lvl9pPr marL="3293824"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2DB9C24-4C05-4930-ADE5-B4F4F9EA8055}" type="slidenum">
              <a:rPr lang="en-US" altLang="en-US"/>
              <a:pPr/>
              <a:t>‹#›</a:t>
            </a:fld>
            <a:endParaRPr lang="en-US" altLang="en-US"/>
          </a:p>
        </p:txBody>
      </p:sp>
    </p:spTree>
    <p:extLst>
      <p:ext uri="{BB962C8B-B14F-4D97-AF65-F5344CB8AC3E}">
        <p14:creationId xmlns:p14="http://schemas.microsoft.com/office/powerpoint/2010/main" val="31148217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9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9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77A5A9F0-7841-4163-A9BA-0B6FC6349178}" type="slidenum">
              <a:rPr lang="en-US" altLang="en-US"/>
              <a:pPr/>
              <a:t>‹#›</a:t>
            </a:fld>
            <a:endParaRPr lang="en-US" altLang="en-US"/>
          </a:p>
        </p:txBody>
      </p:sp>
    </p:spTree>
    <p:extLst>
      <p:ext uri="{BB962C8B-B14F-4D97-AF65-F5344CB8AC3E}">
        <p14:creationId xmlns:p14="http://schemas.microsoft.com/office/powerpoint/2010/main" val="42712445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4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1726" indent="0">
              <a:buNone/>
              <a:defRPr sz="1800" b="1"/>
            </a:lvl2pPr>
            <a:lvl3pPr marL="823450" indent="0">
              <a:buNone/>
              <a:defRPr sz="1600" b="1"/>
            </a:lvl3pPr>
            <a:lvl4pPr marL="1235186" indent="0">
              <a:buNone/>
              <a:defRPr sz="1500" b="1"/>
            </a:lvl4pPr>
            <a:lvl5pPr marL="1646909" indent="0">
              <a:buNone/>
              <a:defRPr sz="1500" b="1"/>
            </a:lvl5pPr>
            <a:lvl6pPr marL="2058623" indent="0">
              <a:buNone/>
              <a:defRPr sz="1500" b="1"/>
            </a:lvl6pPr>
            <a:lvl7pPr marL="2470363" indent="0">
              <a:buNone/>
              <a:defRPr sz="1500" b="1"/>
            </a:lvl7pPr>
            <a:lvl8pPr marL="2882089" indent="0">
              <a:buNone/>
              <a:defRPr sz="1500" b="1"/>
            </a:lvl8pPr>
            <a:lvl9pPr marL="329382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1726" indent="0">
              <a:buNone/>
              <a:defRPr sz="1800" b="1"/>
            </a:lvl2pPr>
            <a:lvl3pPr marL="823450" indent="0">
              <a:buNone/>
              <a:defRPr sz="1600" b="1"/>
            </a:lvl3pPr>
            <a:lvl4pPr marL="1235186" indent="0">
              <a:buNone/>
              <a:defRPr sz="1500" b="1"/>
            </a:lvl4pPr>
            <a:lvl5pPr marL="1646909" indent="0">
              <a:buNone/>
              <a:defRPr sz="1500" b="1"/>
            </a:lvl5pPr>
            <a:lvl6pPr marL="2058623" indent="0">
              <a:buNone/>
              <a:defRPr sz="1500" b="1"/>
            </a:lvl6pPr>
            <a:lvl7pPr marL="2470363" indent="0">
              <a:buNone/>
              <a:defRPr sz="1500" b="1"/>
            </a:lvl7pPr>
            <a:lvl8pPr marL="2882089" indent="0">
              <a:buNone/>
              <a:defRPr sz="1500" b="1"/>
            </a:lvl8pPr>
            <a:lvl9pPr marL="329382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6A472F86-65BA-4947-A39F-93EBFB43967A}" type="slidenum">
              <a:rPr lang="en-US" altLang="en-US"/>
              <a:pPr/>
              <a:t>‹#›</a:t>
            </a:fld>
            <a:endParaRPr lang="en-US" altLang="en-US"/>
          </a:p>
        </p:txBody>
      </p:sp>
    </p:spTree>
    <p:extLst>
      <p:ext uri="{BB962C8B-B14F-4D97-AF65-F5344CB8AC3E}">
        <p14:creationId xmlns:p14="http://schemas.microsoft.com/office/powerpoint/2010/main" val="8773312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01DD2DE-F36F-4C0B-8E0D-76DB2720C131}" type="slidenum">
              <a:rPr lang="en-US" altLang="en-US"/>
              <a:pPr/>
              <a:t>‹#›</a:t>
            </a:fld>
            <a:endParaRPr lang="en-US" altLang="en-US"/>
          </a:p>
        </p:txBody>
      </p:sp>
    </p:spTree>
    <p:extLst>
      <p:ext uri="{BB962C8B-B14F-4D97-AF65-F5344CB8AC3E}">
        <p14:creationId xmlns:p14="http://schemas.microsoft.com/office/powerpoint/2010/main" val="27765471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3A970C4-6E29-4D25-A81E-DED9486C3FEC}" type="slidenum">
              <a:rPr lang="en-US" altLang="en-US"/>
              <a:pPr/>
              <a:t>‹#›</a:t>
            </a:fld>
            <a:endParaRPr lang="en-US" altLang="en-US"/>
          </a:p>
        </p:txBody>
      </p:sp>
    </p:spTree>
    <p:extLst>
      <p:ext uri="{BB962C8B-B14F-4D97-AF65-F5344CB8AC3E}">
        <p14:creationId xmlns:p14="http://schemas.microsoft.com/office/powerpoint/2010/main" val="8504800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61"/>
            <a:ext cx="3008160" cy="4692013"/>
          </a:xfrm>
        </p:spPr>
        <p:txBody>
          <a:bodyPr/>
          <a:lstStyle>
            <a:lvl1pPr marL="0" indent="0">
              <a:buNone/>
              <a:defRPr sz="1300"/>
            </a:lvl1pPr>
            <a:lvl2pPr marL="411726" indent="0">
              <a:buNone/>
              <a:defRPr sz="1100"/>
            </a:lvl2pPr>
            <a:lvl3pPr marL="823450" indent="0">
              <a:buNone/>
              <a:defRPr sz="900"/>
            </a:lvl3pPr>
            <a:lvl4pPr marL="1235186" indent="0">
              <a:buNone/>
              <a:defRPr sz="800"/>
            </a:lvl4pPr>
            <a:lvl5pPr marL="1646909" indent="0">
              <a:buNone/>
              <a:defRPr sz="800"/>
            </a:lvl5pPr>
            <a:lvl6pPr marL="2058623" indent="0">
              <a:buNone/>
              <a:defRPr sz="800"/>
            </a:lvl6pPr>
            <a:lvl7pPr marL="2470363" indent="0">
              <a:buNone/>
              <a:defRPr sz="800"/>
            </a:lvl7pPr>
            <a:lvl8pPr marL="2882089" indent="0">
              <a:buNone/>
              <a:defRPr sz="800"/>
            </a:lvl8pPr>
            <a:lvl9pPr marL="3293824"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89EF8D7-E699-43C3-9065-FC2C42D8DF7C}" type="slidenum">
              <a:rPr lang="en-US" altLang="en-US"/>
              <a:pPr/>
              <a:t>‹#›</a:t>
            </a:fld>
            <a:endParaRPr lang="en-US" altLang="en-US"/>
          </a:p>
        </p:txBody>
      </p:sp>
    </p:spTree>
    <p:extLst>
      <p:ext uri="{BB962C8B-B14F-4D97-AF65-F5344CB8AC3E}">
        <p14:creationId xmlns:p14="http://schemas.microsoft.com/office/powerpoint/2010/main" val="28039491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1726" indent="0">
              <a:buNone/>
              <a:defRPr sz="2500"/>
            </a:lvl2pPr>
            <a:lvl3pPr marL="823450" indent="0">
              <a:buNone/>
              <a:defRPr sz="2200"/>
            </a:lvl3pPr>
            <a:lvl4pPr marL="1235186" indent="0">
              <a:buNone/>
              <a:defRPr sz="1800"/>
            </a:lvl4pPr>
            <a:lvl5pPr marL="1646909" indent="0">
              <a:buNone/>
              <a:defRPr sz="1800"/>
            </a:lvl5pPr>
            <a:lvl6pPr marL="2058623" indent="0">
              <a:buNone/>
              <a:defRPr sz="1800"/>
            </a:lvl6pPr>
            <a:lvl7pPr marL="2470363" indent="0">
              <a:buNone/>
              <a:defRPr sz="1800"/>
            </a:lvl7pPr>
            <a:lvl8pPr marL="2882089" indent="0">
              <a:buNone/>
              <a:defRPr sz="1800"/>
            </a:lvl8pPr>
            <a:lvl9pPr marL="3293824"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1726" indent="0">
              <a:buNone/>
              <a:defRPr sz="1100"/>
            </a:lvl2pPr>
            <a:lvl3pPr marL="823450" indent="0">
              <a:buNone/>
              <a:defRPr sz="900"/>
            </a:lvl3pPr>
            <a:lvl4pPr marL="1235186" indent="0">
              <a:buNone/>
              <a:defRPr sz="800"/>
            </a:lvl4pPr>
            <a:lvl5pPr marL="1646909" indent="0">
              <a:buNone/>
              <a:defRPr sz="800"/>
            </a:lvl5pPr>
            <a:lvl6pPr marL="2058623" indent="0">
              <a:buNone/>
              <a:defRPr sz="800"/>
            </a:lvl6pPr>
            <a:lvl7pPr marL="2470363" indent="0">
              <a:buNone/>
              <a:defRPr sz="800"/>
            </a:lvl7pPr>
            <a:lvl8pPr marL="2882089" indent="0">
              <a:buNone/>
              <a:defRPr sz="800"/>
            </a:lvl8pPr>
            <a:lvl9pPr marL="3293824"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B427567-87B7-4897-8C74-BD1E0759E312}" type="slidenum">
              <a:rPr lang="en-US" altLang="en-US"/>
              <a:pPr/>
              <a:t>‹#›</a:t>
            </a:fld>
            <a:endParaRPr lang="en-US" altLang="en-US"/>
          </a:p>
        </p:txBody>
      </p:sp>
    </p:spTree>
    <p:extLst>
      <p:ext uri="{BB962C8B-B14F-4D97-AF65-F5344CB8AC3E}">
        <p14:creationId xmlns:p14="http://schemas.microsoft.com/office/powerpoint/2010/main" val="2245746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F7623A9-9C12-43FE-AF90-936B93E37AD1}" type="slidenum">
              <a:rPr lang="en-US" altLang="en-US"/>
              <a:pPr/>
              <a:t>‹#›</a:t>
            </a:fld>
            <a:endParaRPr lang="en-US" altLang="en-US"/>
          </a:p>
        </p:txBody>
      </p:sp>
    </p:spTree>
    <p:extLst>
      <p:ext uri="{BB962C8B-B14F-4D97-AF65-F5344CB8AC3E}">
        <p14:creationId xmlns:p14="http://schemas.microsoft.com/office/powerpoint/2010/main" val="13511318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99"/>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99"/>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BB0F246-567F-428A-974A-5241D7FFE149}" type="slidenum">
              <a:rPr lang="en-US" altLang="en-US"/>
              <a:pPr/>
              <a:t>‹#›</a:t>
            </a:fld>
            <a:endParaRPr lang="en-US" altLang="en-US"/>
          </a:p>
        </p:txBody>
      </p:sp>
    </p:spTree>
    <p:extLst>
      <p:ext uri="{BB962C8B-B14F-4D97-AF65-F5344CB8AC3E}">
        <p14:creationId xmlns:p14="http://schemas.microsoft.com/office/powerpoint/2010/main" val="273863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2" y="228600"/>
            <a:ext cx="8153400" cy="990600"/>
          </a:xfrm>
          <a:prstGeom prst="rect">
            <a:avLst/>
          </a:prstGeom>
        </p:spPr>
        <p:txBody>
          <a:bodyPr vert="horz" lIns="90412" tIns="45208" rIns="90412" bIns="45208"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lIns="90412" tIns="45208" rIns="90412" bIns="4520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505"/>
            <a:ext cx="2667000" cy="365125"/>
          </a:xfrm>
          <a:prstGeom prst="rect">
            <a:avLst/>
          </a:prstGeom>
        </p:spPr>
        <p:txBody>
          <a:bodyPr vert="horz" lIns="90412" tIns="45208" rIns="90412" bIns="45208" anchor="ctr" anchorCtr="0"/>
          <a:lstStyle>
            <a:lvl1pPr algn="l" eaLnBrk="1" latinLnBrk="0" hangingPunct="1">
              <a:defRPr kumimoji="0" sz="1400">
                <a:solidFill>
                  <a:schemeClr val="tx2"/>
                </a:solidFill>
              </a:defRPr>
            </a:lvl1pPr>
          </a:lstStyle>
          <a:p>
            <a:fld id="{C8E1A228-ADF3-B046-8F3A-72EAA87755E3}" type="datetimeFigureOut">
              <a:rPr lang="en-US" smtClean="0"/>
              <a:pPr/>
              <a:t>8/25/2015</a:t>
            </a:fld>
            <a:endParaRPr lang="en-US"/>
          </a:p>
        </p:txBody>
      </p:sp>
      <p:sp>
        <p:nvSpPr>
          <p:cNvPr id="3" name="Footer Placeholder 2"/>
          <p:cNvSpPr>
            <a:spLocks noGrp="1"/>
          </p:cNvSpPr>
          <p:nvPr>
            <p:ph type="ftr" sz="quarter" idx="3"/>
          </p:nvPr>
        </p:nvSpPr>
        <p:spPr>
          <a:xfrm>
            <a:off x="609601" y="6248311"/>
            <a:ext cx="5421083" cy="365125"/>
          </a:xfrm>
          <a:prstGeom prst="rect">
            <a:avLst/>
          </a:prstGeom>
        </p:spPr>
        <p:txBody>
          <a:bodyPr vert="horz" lIns="90412" tIns="45208" rIns="90412" bIns="45208"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0412" tIns="45208" rIns="90412" bIns="45208"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lIns="90412" tIns="45208" rIns="90412" bIns="45208" anchor="ctr" anchorCtr="0">
            <a:normAutofit/>
          </a:bodyPr>
          <a:lstStyle>
            <a:lvl1pPr algn="ctr" eaLnBrk="1" latinLnBrk="0" hangingPunct="1">
              <a:defRPr kumimoji="0" sz="1400" b="1">
                <a:solidFill>
                  <a:srgbClr val="FFFFFF"/>
                </a:solidFill>
              </a:defRPr>
            </a:lvl1pPr>
          </a:lstStyle>
          <a:p>
            <a:fld id="{F78A9E95-213E-D94E-BED1-B12753402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2248" algn="l" rtl="0" eaLnBrk="1" latinLnBrk="0" hangingPunct="1">
        <a:defRPr kumimoji="0" kern="1200">
          <a:solidFill>
            <a:schemeClr val="tx1"/>
          </a:solidFill>
          <a:latin typeface="+mn-lt"/>
          <a:ea typeface="+mn-ea"/>
          <a:cs typeface="+mn-cs"/>
        </a:defRPr>
      </a:lvl2pPr>
      <a:lvl3pPr marL="904501" algn="l" rtl="0" eaLnBrk="1" latinLnBrk="0" hangingPunct="1">
        <a:defRPr kumimoji="0" kern="1200">
          <a:solidFill>
            <a:schemeClr val="tx1"/>
          </a:solidFill>
          <a:latin typeface="+mn-lt"/>
          <a:ea typeface="+mn-ea"/>
          <a:cs typeface="+mn-cs"/>
        </a:defRPr>
      </a:lvl3pPr>
      <a:lvl4pPr marL="1356750" algn="l" rtl="0" eaLnBrk="1" latinLnBrk="0" hangingPunct="1">
        <a:defRPr kumimoji="0" kern="1200">
          <a:solidFill>
            <a:schemeClr val="tx1"/>
          </a:solidFill>
          <a:latin typeface="+mn-lt"/>
          <a:ea typeface="+mn-ea"/>
          <a:cs typeface="+mn-cs"/>
        </a:defRPr>
      </a:lvl4pPr>
      <a:lvl5pPr marL="1809003" algn="l" rtl="0" eaLnBrk="1" latinLnBrk="0" hangingPunct="1">
        <a:defRPr kumimoji="0" kern="1200">
          <a:solidFill>
            <a:schemeClr val="tx1"/>
          </a:solidFill>
          <a:latin typeface="+mn-lt"/>
          <a:ea typeface="+mn-ea"/>
          <a:cs typeface="+mn-cs"/>
        </a:defRPr>
      </a:lvl5pPr>
      <a:lvl6pPr marL="2261262" algn="l" rtl="0" eaLnBrk="1" latinLnBrk="0" hangingPunct="1">
        <a:defRPr kumimoji="0" kern="1200">
          <a:solidFill>
            <a:schemeClr val="tx1"/>
          </a:solidFill>
          <a:latin typeface="+mn-lt"/>
          <a:ea typeface="+mn-ea"/>
          <a:cs typeface="+mn-cs"/>
        </a:defRPr>
      </a:lvl6pPr>
      <a:lvl7pPr marL="2713493" algn="l" rtl="0" eaLnBrk="1" latinLnBrk="0" hangingPunct="1">
        <a:defRPr kumimoji="0" kern="1200">
          <a:solidFill>
            <a:schemeClr val="tx1"/>
          </a:solidFill>
          <a:latin typeface="+mn-lt"/>
          <a:ea typeface="+mn-ea"/>
          <a:cs typeface="+mn-cs"/>
        </a:defRPr>
      </a:lvl7pPr>
      <a:lvl8pPr marL="3165742" algn="l" rtl="0" eaLnBrk="1" latinLnBrk="0" hangingPunct="1">
        <a:defRPr kumimoji="0" kern="1200">
          <a:solidFill>
            <a:schemeClr val="tx1"/>
          </a:solidFill>
          <a:latin typeface="+mn-lt"/>
          <a:ea typeface="+mn-ea"/>
          <a:cs typeface="+mn-cs"/>
        </a:defRPr>
      </a:lvl8pPr>
      <a:lvl9pPr marL="3617998"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91"/>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44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2437" algn="l"/>
                <a:tab pos="1304877" algn="l"/>
                <a:tab pos="1957323" algn="l"/>
              </a:tabLst>
              <a:defRPr sz="1300">
                <a:solidFill>
                  <a:srgbClr val="000000"/>
                </a:solidFill>
                <a:latin typeface="Times New Roman" pitchFamily="16" charset="0"/>
              </a:defRPr>
            </a:lvl1pPr>
          </a:lstStyle>
          <a:p>
            <a:pPr defTabSz="412068"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2437" algn="l"/>
                <a:tab pos="1304877" algn="l"/>
                <a:tab pos="1957323" algn="l"/>
                <a:tab pos="2609768" algn="l"/>
              </a:tabLst>
              <a:defRPr sz="1300">
                <a:solidFill>
                  <a:srgbClr val="000000"/>
                </a:solidFill>
                <a:latin typeface="Times New Roman" pitchFamily="16" charset="0"/>
              </a:defRPr>
            </a:lvl1pPr>
          </a:lstStyle>
          <a:p>
            <a:pPr defTabSz="412068"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2437" algn="l"/>
                <a:tab pos="1304877" algn="l"/>
                <a:tab pos="1957323" algn="l"/>
              </a:tabLst>
              <a:defRPr sz="1300">
                <a:solidFill>
                  <a:srgbClr val="000000"/>
                </a:solidFill>
                <a:latin typeface="Times New Roman" pitchFamily="16" charset="0"/>
              </a:defRPr>
            </a:lvl1pPr>
          </a:lstStyle>
          <a:p>
            <a:pPr defTabSz="412068" fontAlgn="base" hangingPunct="0">
              <a:lnSpc>
                <a:spcPct val="93000"/>
              </a:lnSpc>
              <a:spcBef>
                <a:spcPct val="0"/>
              </a:spcBef>
              <a:spcAft>
                <a:spcPct val="0"/>
              </a:spcAft>
              <a:buClr>
                <a:srgbClr val="000000"/>
              </a:buClr>
              <a:buSzPct val="100000"/>
            </a:pPr>
            <a:fld id="{5BCE2C8E-176C-4BAD-BF55-8D87FB64EBEA}" type="slidenum">
              <a:rPr lang="en-US" altLang="en-US" smtClean="0"/>
              <a:pPr defTabSz="412068"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Lst>
  <p:txStyles>
    <p:titleStyle>
      <a:lvl1pPr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9620" indent="-257542"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30164" indent="-206038"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42243" indent="-206038"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54310" indent="-206038"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66385" indent="-206038"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78445" indent="-206038"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90512" indent="-206038"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02588" indent="-206038" algn="ctr" defTabSz="41206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9054" indent="-309054" algn="l" defTabSz="412068"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9620" indent="-257542" algn="l" defTabSz="412068"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30164" indent="-206038" algn="l" defTabSz="412068"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42243" indent="-206038" algn="l" defTabSz="412068"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54310" indent="-206038" algn="l" defTabSz="41206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66385" indent="-206038" algn="l" defTabSz="41206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78445" indent="-206038" algn="l" defTabSz="41206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90512" indent="-206038" algn="l" defTabSz="41206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02588" indent="-206038" algn="l" defTabSz="41206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4134" rtl="0" eaLnBrk="1" latinLnBrk="0" hangingPunct="1">
        <a:defRPr sz="1600" kern="1200">
          <a:solidFill>
            <a:schemeClr val="tx1"/>
          </a:solidFill>
          <a:latin typeface="+mn-lt"/>
          <a:ea typeface="+mn-ea"/>
          <a:cs typeface="+mn-cs"/>
        </a:defRPr>
      </a:lvl1pPr>
      <a:lvl2pPr marL="412068" algn="l" defTabSz="824134" rtl="0" eaLnBrk="1" latinLnBrk="0" hangingPunct="1">
        <a:defRPr sz="1600" kern="1200">
          <a:solidFill>
            <a:schemeClr val="tx1"/>
          </a:solidFill>
          <a:latin typeface="+mn-lt"/>
          <a:ea typeface="+mn-ea"/>
          <a:cs typeface="+mn-cs"/>
        </a:defRPr>
      </a:lvl2pPr>
      <a:lvl3pPr marL="824134" algn="l" defTabSz="824134" rtl="0" eaLnBrk="1" latinLnBrk="0" hangingPunct="1">
        <a:defRPr sz="1600" kern="1200">
          <a:solidFill>
            <a:schemeClr val="tx1"/>
          </a:solidFill>
          <a:latin typeface="+mn-lt"/>
          <a:ea typeface="+mn-ea"/>
          <a:cs typeface="+mn-cs"/>
        </a:defRPr>
      </a:lvl3pPr>
      <a:lvl4pPr marL="1236210" algn="l" defTabSz="824134" rtl="0" eaLnBrk="1" latinLnBrk="0" hangingPunct="1">
        <a:defRPr sz="1600" kern="1200">
          <a:solidFill>
            <a:schemeClr val="tx1"/>
          </a:solidFill>
          <a:latin typeface="+mn-lt"/>
          <a:ea typeface="+mn-ea"/>
          <a:cs typeface="+mn-cs"/>
        </a:defRPr>
      </a:lvl4pPr>
      <a:lvl5pPr marL="1648277" algn="l" defTabSz="824134" rtl="0" eaLnBrk="1" latinLnBrk="0" hangingPunct="1">
        <a:defRPr sz="1600" kern="1200">
          <a:solidFill>
            <a:schemeClr val="tx1"/>
          </a:solidFill>
          <a:latin typeface="+mn-lt"/>
          <a:ea typeface="+mn-ea"/>
          <a:cs typeface="+mn-cs"/>
        </a:defRPr>
      </a:lvl5pPr>
      <a:lvl6pPr marL="2060332" algn="l" defTabSz="824134" rtl="0" eaLnBrk="1" latinLnBrk="0" hangingPunct="1">
        <a:defRPr sz="1600" kern="1200">
          <a:solidFill>
            <a:schemeClr val="tx1"/>
          </a:solidFill>
          <a:latin typeface="+mn-lt"/>
          <a:ea typeface="+mn-ea"/>
          <a:cs typeface="+mn-cs"/>
        </a:defRPr>
      </a:lvl6pPr>
      <a:lvl7pPr marL="2472413" algn="l" defTabSz="824134" rtl="0" eaLnBrk="1" latinLnBrk="0" hangingPunct="1">
        <a:defRPr sz="1600" kern="1200">
          <a:solidFill>
            <a:schemeClr val="tx1"/>
          </a:solidFill>
          <a:latin typeface="+mn-lt"/>
          <a:ea typeface="+mn-ea"/>
          <a:cs typeface="+mn-cs"/>
        </a:defRPr>
      </a:lvl7pPr>
      <a:lvl8pPr marL="2884481" algn="l" defTabSz="824134" rtl="0" eaLnBrk="1" latinLnBrk="0" hangingPunct="1">
        <a:defRPr sz="1600" kern="1200">
          <a:solidFill>
            <a:schemeClr val="tx1"/>
          </a:solidFill>
          <a:latin typeface="+mn-lt"/>
          <a:ea typeface="+mn-ea"/>
          <a:cs typeface="+mn-cs"/>
        </a:defRPr>
      </a:lvl8pPr>
      <a:lvl9pPr marL="3296560" algn="l" defTabSz="824134"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82"/>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466"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3049" algn="l"/>
                <a:tab pos="1306095" algn="l"/>
                <a:tab pos="1959150" algn="l"/>
              </a:tabLst>
              <a:defRPr sz="1300">
                <a:solidFill>
                  <a:srgbClr val="000000"/>
                </a:solidFill>
                <a:latin typeface="Times New Roman" pitchFamily="16" charset="0"/>
              </a:defRPr>
            </a:lvl1pPr>
          </a:lstStyle>
          <a:p>
            <a:pPr defTabSz="412453"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3049" algn="l"/>
                <a:tab pos="1306095" algn="l"/>
                <a:tab pos="1959150" algn="l"/>
                <a:tab pos="2612204" algn="l"/>
              </a:tabLst>
              <a:defRPr sz="1300">
                <a:solidFill>
                  <a:srgbClr val="000000"/>
                </a:solidFill>
                <a:latin typeface="Times New Roman" pitchFamily="16" charset="0"/>
              </a:defRPr>
            </a:lvl1pPr>
          </a:lstStyle>
          <a:p>
            <a:pPr defTabSz="412453"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3049" algn="l"/>
                <a:tab pos="1306095" algn="l"/>
                <a:tab pos="1959150" algn="l"/>
              </a:tabLst>
              <a:defRPr sz="1300">
                <a:solidFill>
                  <a:srgbClr val="000000"/>
                </a:solidFill>
                <a:latin typeface="Times New Roman" pitchFamily="16" charset="0"/>
              </a:defRPr>
            </a:lvl1pPr>
          </a:lstStyle>
          <a:p>
            <a:pPr defTabSz="412453" fontAlgn="base" hangingPunct="0">
              <a:lnSpc>
                <a:spcPct val="93000"/>
              </a:lnSpc>
              <a:spcBef>
                <a:spcPct val="0"/>
              </a:spcBef>
              <a:spcAft>
                <a:spcPct val="0"/>
              </a:spcAft>
              <a:buClr>
                <a:srgbClr val="000000"/>
              </a:buClr>
              <a:buSzPct val="100000"/>
            </a:pPr>
            <a:fld id="{5BCE2C8E-176C-4BAD-BF55-8D87FB64EBEA}" type="slidenum">
              <a:rPr lang="en-US" altLang="en-US" smtClean="0"/>
              <a:pPr defTabSz="412453"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32" r:id="rId7"/>
    <p:sldLayoutId id="2147485233" r:id="rId8"/>
    <p:sldLayoutId id="2147485234" r:id="rId9"/>
    <p:sldLayoutId id="2147485235" r:id="rId10"/>
    <p:sldLayoutId id="2147485236" r:id="rId11"/>
  </p:sldLayoutIdLst>
  <p:txStyles>
    <p:titleStyle>
      <a:lvl1pPr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0243" indent="-257783"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31126" indent="-206231"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43589" indent="-206231"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56042" indent="-206231"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68501" indent="-206231"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80946" indent="-206231"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93398" indent="-206231"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05857" indent="-206231" algn="ctr" defTabSz="41245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9342" indent="-309342" algn="l" defTabSz="412453"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0243" indent="-257783" algn="l" defTabSz="412453"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31126" indent="-206231" algn="l" defTabSz="412453"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43589" indent="-206231" algn="l" defTabSz="412453"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56042" indent="-206231" algn="l" defTabSz="41245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68501" indent="-206231" algn="l" defTabSz="41245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80946" indent="-206231" algn="l" defTabSz="41245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93398" indent="-206231" algn="l" defTabSz="41245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05857" indent="-206231" algn="l" defTabSz="41245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4903" rtl="0" eaLnBrk="1" latinLnBrk="0" hangingPunct="1">
        <a:defRPr sz="1600" kern="1200">
          <a:solidFill>
            <a:schemeClr val="tx1"/>
          </a:solidFill>
          <a:latin typeface="+mn-lt"/>
          <a:ea typeface="+mn-ea"/>
          <a:cs typeface="+mn-cs"/>
        </a:defRPr>
      </a:lvl1pPr>
      <a:lvl2pPr marL="412453" algn="l" defTabSz="824903" rtl="0" eaLnBrk="1" latinLnBrk="0" hangingPunct="1">
        <a:defRPr sz="1600" kern="1200">
          <a:solidFill>
            <a:schemeClr val="tx1"/>
          </a:solidFill>
          <a:latin typeface="+mn-lt"/>
          <a:ea typeface="+mn-ea"/>
          <a:cs typeface="+mn-cs"/>
        </a:defRPr>
      </a:lvl2pPr>
      <a:lvl3pPr marL="824903" algn="l" defTabSz="824903" rtl="0" eaLnBrk="1" latinLnBrk="0" hangingPunct="1">
        <a:defRPr sz="1600" kern="1200">
          <a:solidFill>
            <a:schemeClr val="tx1"/>
          </a:solidFill>
          <a:latin typeface="+mn-lt"/>
          <a:ea typeface="+mn-ea"/>
          <a:cs typeface="+mn-cs"/>
        </a:defRPr>
      </a:lvl3pPr>
      <a:lvl4pPr marL="1237363" algn="l" defTabSz="824903" rtl="0" eaLnBrk="1" latinLnBrk="0" hangingPunct="1">
        <a:defRPr sz="1600" kern="1200">
          <a:solidFill>
            <a:schemeClr val="tx1"/>
          </a:solidFill>
          <a:latin typeface="+mn-lt"/>
          <a:ea typeface="+mn-ea"/>
          <a:cs typeface="+mn-cs"/>
        </a:defRPr>
      </a:lvl4pPr>
      <a:lvl5pPr marL="1649816" algn="l" defTabSz="824903" rtl="0" eaLnBrk="1" latinLnBrk="0" hangingPunct="1">
        <a:defRPr sz="1600" kern="1200">
          <a:solidFill>
            <a:schemeClr val="tx1"/>
          </a:solidFill>
          <a:latin typeface="+mn-lt"/>
          <a:ea typeface="+mn-ea"/>
          <a:cs typeface="+mn-cs"/>
        </a:defRPr>
      </a:lvl5pPr>
      <a:lvl6pPr marL="2062256" algn="l" defTabSz="824903" rtl="0" eaLnBrk="1" latinLnBrk="0" hangingPunct="1">
        <a:defRPr sz="1600" kern="1200">
          <a:solidFill>
            <a:schemeClr val="tx1"/>
          </a:solidFill>
          <a:latin typeface="+mn-lt"/>
          <a:ea typeface="+mn-ea"/>
          <a:cs typeface="+mn-cs"/>
        </a:defRPr>
      </a:lvl6pPr>
      <a:lvl7pPr marL="2474720" algn="l" defTabSz="824903" rtl="0" eaLnBrk="1" latinLnBrk="0" hangingPunct="1">
        <a:defRPr sz="1600" kern="1200">
          <a:solidFill>
            <a:schemeClr val="tx1"/>
          </a:solidFill>
          <a:latin typeface="+mn-lt"/>
          <a:ea typeface="+mn-ea"/>
          <a:cs typeface="+mn-cs"/>
        </a:defRPr>
      </a:lvl7pPr>
      <a:lvl8pPr marL="2887173" algn="l" defTabSz="824903" rtl="0" eaLnBrk="1" latinLnBrk="0" hangingPunct="1">
        <a:defRPr sz="1600" kern="1200">
          <a:solidFill>
            <a:schemeClr val="tx1"/>
          </a:solidFill>
          <a:latin typeface="+mn-lt"/>
          <a:ea typeface="+mn-ea"/>
          <a:cs typeface="+mn-cs"/>
        </a:defRPr>
      </a:lvl8pPr>
      <a:lvl9pPr marL="3299638" algn="l" defTabSz="82490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72"/>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491"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3727" algn="l"/>
                <a:tab pos="1307452" algn="l"/>
                <a:tab pos="1961183" algn="l"/>
              </a:tabLst>
              <a:defRPr sz="1300">
                <a:solidFill>
                  <a:srgbClr val="000000"/>
                </a:solidFill>
                <a:latin typeface="Times New Roman" pitchFamily="16" charset="0"/>
              </a:defRPr>
            </a:lvl1pPr>
          </a:lstStyle>
          <a:p>
            <a:pPr defTabSz="412880"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3727" algn="l"/>
                <a:tab pos="1307452" algn="l"/>
                <a:tab pos="1961183" algn="l"/>
                <a:tab pos="2614913" algn="l"/>
              </a:tabLst>
              <a:defRPr sz="1300">
                <a:solidFill>
                  <a:srgbClr val="000000"/>
                </a:solidFill>
                <a:latin typeface="Times New Roman" pitchFamily="16" charset="0"/>
              </a:defRPr>
            </a:lvl1pPr>
          </a:lstStyle>
          <a:p>
            <a:pPr defTabSz="412880"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3727" algn="l"/>
                <a:tab pos="1307452" algn="l"/>
                <a:tab pos="1961183" algn="l"/>
              </a:tabLst>
              <a:defRPr sz="1300">
                <a:solidFill>
                  <a:srgbClr val="000000"/>
                </a:solidFill>
                <a:latin typeface="Times New Roman" pitchFamily="16" charset="0"/>
              </a:defRPr>
            </a:lvl1pPr>
          </a:lstStyle>
          <a:p>
            <a:pPr defTabSz="412880" fontAlgn="base" hangingPunct="0">
              <a:lnSpc>
                <a:spcPct val="93000"/>
              </a:lnSpc>
              <a:spcBef>
                <a:spcPct val="0"/>
              </a:spcBef>
              <a:spcAft>
                <a:spcPct val="0"/>
              </a:spcAft>
              <a:buClr>
                <a:srgbClr val="000000"/>
              </a:buClr>
              <a:buSzPct val="100000"/>
            </a:pPr>
            <a:fld id="{5BCE2C8E-176C-4BAD-BF55-8D87FB64EBEA}" type="slidenum">
              <a:rPr lang="en-US" altLang="en-US" smtClean="0"/>
              <a:pPr defTabSz="412880"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Lst>
  <p:txStyles>
    <p:titleStyle>
      <a:lvl1pPr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0936" indent="-258050"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32196" indent="-206444"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45086" indent="-206444"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57967" indent="-206444"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70851" indent="-206444"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83728" indent="-206444"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96608" indent="-206444"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09493" indent="-206444" algn="ctr" defTabSz="412880"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9662" indent="-309662" algn="l" defTabSz="412880"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0936" indent="-258050" algn="l" defTabSz="412880"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32196" indent="-206444" algn="l" defTabSz="412880"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45086" indent="-206444" algn="l" defTabSz="412880"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57967" indent="-206444" algn="l" defTabSz="412880"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70851" indent="-206444" algn="l" defTabSz="412880"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83728" indent="-206444" algn="l" defTabSz="412880"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96608" indent="-206444" algn="l" defTabSz="412880"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09493" indent="-206444" algn="l" defTabSz="412880"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5759" rtl="0" eaLnBrk="1" latinLnBrk="0" hangingPunct="1">
        <a:defRPr sz="1600" kern="1200">
          <a:solidFill>
            <a:schemeClr val="tx1"/>
          </a:solidFill>
          <a:latin typeface="+mn-lt"/>
          <a:ea typeface="+mn-ea"/>
          <a:cs typeface="+mn-cs"/>
        </a:defRPr>
      </a:lvl1pPr>
      <a:lvl2pPr marL="412880" algn="l" defTabSz="825759" rtl="0" eaLnBrk="1" latinLnBrk="0" hangingPunct="1">
        <a:defRPr sz="1600" kern="1200">
          <a:solidFill>
            <a:schemeClr val="tx1"/>
          </a:solidFill>
          <a:latin typeface="+mn-lt"/>
          <a:ea typeface="+mn-ea"/>
          <a:cs typeface="+mn-cs"/>
        </a:defRPr>
      </a:lvl2pPr>
      <a:lvl3pPr marL="825759" algn="l" defTabSz="825759" rtl="0" eaLnBrk="1" latinLnBrk="0" hangingPunct="1">
        <a:defRPr sz="1600" kern="1200">
          <a:solidFill>
            <a:schemeClr val="tx1"/>
          </a:solidFill>
          <a:latin typeface="+mn-lt"/>
          <a:ea typeface="+mn-ea"/>
          <a:cs typeface="+mn-cs"/>
        </a:defRPr>
      </a:lvl3pPr>
      <a:lvl4pPr marL="1238646" algn="l" defTabSz="825759" rtl="0" eaLnBrk="1" latinLnBrk="0" hangingPunct="1">
        <a:defRPr sz="1600" kern="1200">
          <a:solidFill>
            <a:schemeClr val="tx1"/>
          </a:solidFill>
          <a:latin typeface="+mn-lt"/>
          <a:ea typeface="+mn-ea"/>
          <a:cs typeface="+mn-cs"/>
        </a:defRPr>
      </a:lvl4pPr>
      <a:lvl5pPr marL="1651526" algn="l" defTabSz="825759" rtl="0" eaLnBrk="1" latinLnBrk="0" hangingPunct="1">
        <a:defRPr sz="1600" kern="1200">
          <a:solidFill>
            <a:schemeClr val="tx1"/>
          </a:solidFill>
          <a:latin typeface="+mn-lt"/>
          <a:ea typeface="+mn-ea"/>
          <a:cs typeface="+mn-cs"/>
        </a:defRPr>
      </a:lvl5pPr>
      <a:lvl6pPr marL="2064395" algn="l" defTabSz="825759" rtl="0" eaLnBrk="1" latinLnBrk="0" hangingPunct="1">
        <a:defRPr sz="1600" kern="1200">
          <a:solidFill>
            <a:schemeClr val="tx1"/>
          </a:solidFill>
          <a:latin typeface="+mn-lt"/>
          <a:ea typeface="+mn-ea"/>
          <a:cs typeface="+mn-cs"/>
        </a:defRPr>
      </a:lvl6pPr>
      <a:lvl7pPr marL="2477287" algn="l" defTabSz="825759" rtl="0" eaLnBrk="1" latinLnBrk="0" hangingPunct="1">
        <a:defRPr sz="1600" kern="1200">
          <a:solidFill>
            <a:schemeClr val="tx1"/>
          </a:solidFill>
          <a:latin typeface="+mn-lt"/>
          <a:ea typeface="+mn-ea"/>
          <a:cs typeface="+mn-cs"/>
        </a:defRPr>
      </a:lvl7pPr>
      <a:lvl8pPr marL="2890170" algn="l" defTabSz="825759" rtl="0" eaLnBrk="1" latinLnBrk="0" hangingPunct="1">
        <a:defRPr sz="1600" kern="1200">
          <a:solidFill>
            <a:schemeClr val="tx1"/>
          </a:solidFill>
          <a:latin typeface="+mn-lt"/>
          <a:ea typeface="+mn-ea"/>
          <a:cs typeface="+mn-cs"/>
        </a:defRPr>
      </a:lvl8pPr>
      <a:lvl9pPr marL="3303058" algn="l" defTabSz="825759"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61"/>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2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4475" algn="l"/>
                <a:tab pos="1308945" algn="l"/>
                <a:tab pos="1963422" algn="l"/>
              </a:tabLst>
              <a:defRPr sz="1300">
                <a:solidFill>
                  <a:srgbClr val="000000"/>
                </a:solidFill>
                <a:latin typeface="Times New Roman" pitchFamily="16" charset="0"/>
              </a:defRPr>
            </a:lvl1pPr>
          </a:lstStyle>
          <a:p>
            <a:pPr defTabSz="413351"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4475" algn="l"/>
                <a:tab pos="1308945" algn="l"/>
                <a:tab pos="1963422" algn="l"/>
                <a:tab pos="2617897" algn="l"/>
              </a:tabLst>
              <a:defRPr sz="1300">
                <a:solidFill>
                  <a:srgbClr val="000000"/>
                </a:solidFill>
                <a:latin typeface="Times New Roman" pitchFamily="16" charset="0"/>
              </a:defRPr>
            </a:lvl1pPr>
          </a:lstStyle>
          <a:p>
            <a:pPr defTabSz="413351"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4475" algn="l"/>
                <a:tab pos="1308945" algn="l"/>
                <a:tab pos="1963422" algn="l"/>
              </a:tabLst>
              <a:defRPr sz="1300">
                <a:solidFill>
                  <a:srgbClr val="000000"/>
                </a:solidFill>
                <a:latin typeface="Times New Roman" pitchFamily="16" charset="0"/>
              </a:defRPr>
            </a:lvl1pPr>
          </a:lstStyle>
          <a:p>
            <a:pPr defTabSz="413351" fontAlgn="base" hangingPunct="0">
              <a:lnSpc>
                <a:spcPct val="93000"/>
              </a:lnSpc>
              <a:spcBef>
                <a:spcPct val="0"/>
              </a:spcBef>
              <a:spcAft>
                <a:spcPct val="0"/>
              </a:spcAft>
              <a:buClr>
                <a:srgbClr val="000000"/>
              </a:buClr>
              <a:buSzPct val="100000"/>
            </a:pPr>
            <a:fld id="{5BCE2C8E-176C-4BAD-BF55-8D87FB64EBEA}" type="slidenum">
              <a:rPr lang="en-US" altLang="en-US" smtClean="0"/>
              <a:pPr defTabSz="413351"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250"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xStyles>
    <p:titleStyle>
      <a:lvl1pPr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1699" indent="-258345"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33376" indent="-206680"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46734" indent="-206680"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60087" indent="-206680"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73440" indent="-206680"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86791" indent="-206680"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00142" indent="-206680"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13497" indent="-206680" algn="ctr" defTabSz="41335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10015" indent="-310015" algn="l" defTabSz="413351"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1699" indent="-258345" algn="l" defTabSz="413351"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33376" indent="-206680" algn="l" defTabSz="413351"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46734" indent="-206680" algn="l" defTabSz="413351"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60087" indent="-206680" algn="l" defTabSz="41335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73440" indent="-206680" algn="l" defTabSz="41335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86791" indent="-206680" algn="l" defTabSz="41335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00142" indent="-206680" algn="l" defTabSz="41335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13497" indent="-206680" algn="l" defTabSz="41335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6702" rtl="0" eaLnBrk="1" latinLnBrk="0" hangingPunct="1">
        <a:defRPr sz="1600" kern="1200">
          <a:solidFill>
            <a:schemeClr val="tx1"/>
          </a:solidFill>
          <a:latin typeface="+mn-lt"/>
          <a:ea typeface="+mn-ea"/>
          <a:cs typeface="+mn-cs"/>
        </a:defRPr>
      </a:lvl1pPr>
      <a:lvl2pPr marL="413351" algn="l" defTabSz="826702" rtl="0" eaLnBrk="1" latinLnBrk="0" hangingPunct="1">
        <a:defRPr sz="1600" kern="1200">
          <a:solidFill>
            <a:schemeClr val="tx1"/>
          </a:solidFill>
          <a:latin typeface="+mn-lt"/>
          <a:ea typeface="+mn-ea"/>
          <a:cs typeface="+mn-cs"/>
        </a:defRPr>
      </a:lvl2pPr>
      <a:lvl3pPr marL="826702" algn="l" defTabSz="826702" rtl="0" eaLnBrk="1" latinLnBrk="0" hangingPunct="1">
        <a:defRPr sz="1600" kern="1200">
          <a:solidFill>
            <a:schemeClr val="tx1"/>
          </a:solidFill>
          <a:latin typeface="+mn-lt"/>
          <a:ea typeface="+mn-ea"/>
          <a:cs typeface="+mn-cs"/>
        </a:defRPr>
      </a:lvl3pPr>
      <a:lvl4pPr marL="1240057" algn="l" defTabSz="826702" rtl="0" eaLnBrk="1" latinLnBrk="0" hangingPunct="1">
        <a:defRPr sz="1600" kern="1200">
          <a:solidFill>
            <a:schemeClr val="tx1"/>
          </a:solidFill>
          <a:latin typeface="+mn-lt"/>
          <a:ea typeface="+mn-ea"/>
          <a:cs typeface="+mn-cs"/>
        </a:defRPr>
      </a:lvl4pPr>
      <a:lvl5pPr marL="1653408" algn="l" defTabSz="826702" rtl="0" eaLnBrk="1" latinLnBrk="0" hangingPunct="1">
        <a:defRPr sz="1600" kern="1200">
          <a:solidFill>
            <a:schemeClr val="tx1"/>
          </a:solidFill>
          <a:latin typeface="+mn-lt"/>
          <a:ea typeface="+mn-ea"/>
          <a:cs typeface="+mn-cs"/>
        </a:defRPr>
      </a:lvl5pPr>
      <a:lvl6pPr marL="2066758" algn="l" defTabSz="826702" rtl="0" eaLnBrk="1" latinLnBrk="0" hangingPunct="1">
        <a:defRPr sz="1600" kern="1200">
          <a:solidFill>
            <a:schemeClr val="tx1"/>
          </a:solidFill>
          <a:latin typeface="+mn-lt"/>
          <a:ea typeface="+mn-ea"/>
          <a:cs typeface="+mn-cs"/>
        </a:defRPr>
      </a:lvl6pPr>
      <a:lvl7pPr marL="2480115" algn="l" defTabSz="826702" rtl="0" eaLnBrk="1" latinLnBrk="0" hangingPunct="1">
        <a:defRPr sz="1600" kern="1200">
          <a:solidFill>
            <a:schemeClr val="tx1"/>
          </a:solidFill>
          <a:latin typeface="+mn-lt"/>
          <a:ea typeface="+mn-ea"/>
          <a:cs typeface="+mn-cs"/>
        </a:defRPr>
      </a:lvl7pPr>
      <a:lvl8pPr marL="2893468" algn="l" defTabSz="826702" rtl="0" eaLnBrk="1" latinLnBrk="0" hangingPunct="1">
        <a:defRPr sz="1600" kern="1200">
          <a:solidFill>
            <a:schemeClr val="tx1"/>
          </a:solidFill>
          <a:latin typeface="+mn-lt"/>
          <a:ea typeface="+mn-ea"/>
          <a:cs typeface="+mn-cs"/>
        </a:defRPr>
      </a:lvl8pPr>
      <a:lvl9pPr marL="3306822" algn="l" defTabSz="826702"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49"/>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51"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5290" algn="l"/>
                <a:tab pos="1310575" algn="l"/>
                <a:tab pos="1965867" algn="l"/>
              </a:tabLst>
              <a:defRPr sz="1300">
                <a:solidFill>
                  <a:srgbClr val="000000"/>
                </a:solidFill>
                <a:latin typeface="Times New Roman" pitchFamily="16" charset="0"/>
              </a:defRPr>
            </a:lvl1pPr>
          </a:lstStyle>
          <a:p>
            <a:pPr defTabSz="413866"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5290" algn="l"/>
                <a:tab pos="1310575" algn="l"/>
                <a:tab pos="1965867" algn="l"/>
                <a:tab pos="2621157" algn="l"/>
              </a:tabLst>
              <a:defRPr sz="1300">
                <a:solidFill>
                  <a:srgbClr val="000000"/>
                </a:solidFill>
                <a:latin typeface="Times New Roman" pitchFamily="16" charset="0"/>
              </a:defRPr>
            </a:lvl1pPr>
          </a:lstStyle>
          <a:p>
            <a:pPr defTabSz="413866"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5290" algn="l"/>
                <a:tab pos="1310575" algn="l"/>
                <a:tab pos="1965867" algn="l"/>
              </a:tabLst>
              <a:defRPr sz="1300">
                <a:solidFill>
                  <a:srgbClr val="000000"/>
                </a:solidFill>
                <a:latin typeface="Times New Roman" pitchFamily="16" charset="0"/>
              </a:defRPr>
            </a:lvl1pPr>
          </a:lstStyle>
          <a:p>
            <a:pPr defTabSz="413866" fontAlgn="base" hangingPunct="0">
              <a:lnSpc>
                <a:spcPct val="93000"/>
              </a:lnSpc>
              <a:spcBef>
                <a:spcPct val="0"/>
              </a:spcBef>
              <a:spcAft>
                <a:spcPct val="0"/>
              </a:spcAft>
              <a:buClr>
                <a:srgbClr val="000000"/>
              </a:buClr>
              <a:buSzPct val="100000"/>
            </a:pPr>
            <a:fld id="{5BCE2C8E-176C-4BAD-BF55-8D87FB64EBEA}" type="slidenum">
              <a:rPr lang="en-US" altLang="en-US" smtClean="0"/>
              <a:pPr defTabSz="413866"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Lst>
  <p:txStyles>
    <p:titleStyle>
      <a:lvl1pPr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2535" indent="-258667"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34665" indent="-206936"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48534" indent="-206936"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62403" indent="-206936"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76271" indent="-206936"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0136" indent="-206936"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04006" indent="-206936"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17870" indent="-206936" algn="ctr" defTabSz="41386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10401" indent="-310401" algn="l" defTabSz="413866"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2535" indent="-258667" algn="l" defTabSz="413866"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34665" indent="-206936" algn="l" defTabSz="413866"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48534" indent="-206936" algn="l" defTabSz="413866"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62403" indent="-206936" algn="l" defTabSz="41386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76271" indent="-206936" algn="l" defTabSz="41386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0136" indent="-206936" algn="l" defTabSz="41386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04006" indent="-206936" algn="l" defTabSz="41386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17870" indent="-206936" algn="l" defTabSz="41386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7733" rtl="0" eaLnBrk="1" latinLnBrk="0" hangingPunct="1">
        <a:defRPr sz="1600" kern="1200">
          <a:solidFill>
            <a:schemeClr val="tx1"/>
          </a:solidFill>
          <a:latin typeface="+mn-lt"/>
          <a:ea typeface="+mn-ea"/>
          <a:cs typeface="+mn-cs"/>
        </a:defRPr>
      </a:lvl1pPr>
      <a:lvl2pPr marL="413866" algn="l" defTabSz="827733" rtl="0" eaLnBrk="1" latinLnBrk="0" hangingPunct="1">
        <a:defRPr sz="1600" kern="1200">
          <a:solidFill>
            <a:schemeClr val="tx1"/>
          </a:solidFill>
          <a:latin typeface="+mn-lt"/>
          <a:ea typeface="+mn-ea"/>
          <a:cs typeface="+mn-cs"/>
        </a:defRPr>
      </a:lvl2pPr>
      <a:lvl3pPr marL="827733" algn="l" defTabSz="827733" rtl="0" eaLnBrk="1" latinLnBrk="0" hangingPunct="1">
        <a:defRPr sz="1600" kern="1200">
          <a:solidFill>
            <a:schemeClr val="tx1"/>
          </a:solidFill>
          <a:latin typeface="+mn-lt"/>
          <a:ea typeface="+mn-ea"/>
          <a:cs typeface="+mn-cs"/>
        </a:defRPr>
      </a:lvl3pPr>
      <a:lvl4pPr marL="1241600" algn="l" defTabSz="827733" rtl="0" eaLnBrk="1" latinLnBrk="0" hangingPunct="1">
        <a:defRPr sz="1600" kern="1200">
          <a:solidFill>
            <a:schemeClr val="tx1"/>
          </a:solidFill>
          <a:latin typeface="+mn-lt"/>
          <a:ea typeface="+mn-ea"/>
          <a:cs typeface="+mn-cs"/>
        </a:defRPr>
      </a:lvl4pPr>
      <a:lvl5pPr marL="1655467" algn="l" defTabSz="827733" rtl="0" eaLnBrk="1" latinLnBrk="0" hangingPunct="1">
        <a:defRPr sz="1600" kern="1200">
          <a:solidFill>
            <a:schemeClr val="tx1"/>
          </a:solidFill>
          <a:latin typeface="+mn-lt"/>
          <a:ea typeface="+mn-ea"/>
          <a:cs typeface="+mn-cs"/>
        </a:defRPr>
      </a:lvl5pPr>
      <a:lvl6pPr marL="2069335" algn="l" defTabSz="827733" rtl="0" eaLnBrk="1" latinLnBrk="0" hangingPunct="1">
        <a:defRPr sz="1600" kern="1200">
          <a:solidFill>
            <a:schemeClr val="tx1"/>
          </a:solidFill>
          <a:latin typeface="+mn-lt"/>
          <a:ea typeface="+mn-ea"/>
          <a:cs typeface="+mn-cs"/>
        </a:defRPr>
      </a:lvl6pPr>
      <a:lvl7pPr marL="2483203" algn="l" defTabSz="827733" rtl="0" eaLnBrk="1" latinLnBrk="0" hangingPunct="1">
        <a:defRPr sz="1600" kern="1200">
          <a:solidFill>
            <a:schemeClr val="tx1"/>
          </a:solidFill>
          <a:latin typeface="+mn-lt"/>
          <a:ea typeface="+mn-ea"/>
          <a:cs typeface="+mn-cs"/>
        </a:defRPr>
      </a:lvl7pPr>
      <a:lvl8pPr marL="2897069" algn="l" defTabSz="827733" rtl="0" eaLnBrk="1" latinLnBrk="0" hangingPunct="1">
        <a:defRPr sz="1600" kern="1200">
          <a:solidFill>
            <a:schemeClr val="tx1"/>
          </a:solidFill>
          <a:latin typeface="+mn-lt"/>
          <a:ea typeface="+mn-ea"/>
          <a:cs typeface="+mn-cs"/>
        </a:defRPr>
      </a:lvl8pPr>
      <a:lvl9pPr marL="3310938" algn="l" defTabSz="82773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36"/>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85"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6174" algn="l"/>
                <a:tab pos="1312343" algn="l"/>
                <a:tab pos="1968519" algn="l"/>
              </a:tabLst>
              <a:defRPr sz="1300">
                <a:solidFill>
                  <a:srgbClr val="000000"/>
                </a:solidFill>
                <a:latin typeface="Times New Roman" pitchFamily="16" charset="0"/>
              </a:defRPr>
            </a:lvl1pPr>
          </a:lstStyle>
          <a:p>
            <a:pPr defTabSz="414425" fontAlgn="base" hangingPunct="0">
              <a:lnSpc>
                <a:spcPct val="93000"/>
              </a:lnSpc>
              <a:spcBef>
                <a:spcPct val="0"/>
              </a:spcBef>
              <a:spcAft>
                <a:spcPct val="0"/>
              </a:spcAft>
              <a:buClr>
                <a:srgbClr val="000000"/>
              </a:buClr>
              <a:buSzPct val="100000"/>
              <a:buFont typeface="Times New Roman" pitchFamily="16" charset="0"/>
              <a:buNone/>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6174" algn="l"/>
                <a:tab pos="1312343" algn="l"/>
                <a:tab pos="1968519" algn="l"/>
                <a:tab pos="2624693" algn="l"/>
              </a:tabLst>
              <a:defRPr sz="1300">
                <a:solidFill>
                  <a:srgbClr val="000000"/>
                </a:solidFill>
                <a:latin typeface="Times New Roman" pitchFamily="16" charset="0"/>
              </a:defRPr>
            </a:lvl1pPr>
          </a:lstStyle>
          <a:p>
            <a:pPr defTabSz="414425" fontAlgn="base" hangingPunct="0">
              <a:lnSpc>
                <a:spcPct val="93000"/>
              </a:lnSpc>
              <a:spcBef>
                <a:spcPct val="0"/>
              </a:spcBef>
              <a:spcAft>
                <a:spcPct val="0"/>
              </a:spcAft>
              <a:buClr>
                <a:srgbClr val="000000"/>
              </a:buClr>
              <a:buSzPct val="100000"/>
              <a:buFont typeface="Times New Roman" pitchFamily="16" charset="0"/>
              <a:buNone/>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6174" algn="l"/>
                <a:tab pos="1312343" algn="l"/>
                <a:tab pos="1968519" algn="l"/>
              </a:tabLst>
              <a:defRPr sz="1300">
                <a:solidFill>
                  <a:srgbClr val="000000"/>
                </a:solidFill>
                <a:latin typeface="Times New Roman" pitchFamily="16" charset="0"/>
              </a:defRPr>
            </a:lvl1pPr>
          </a:lstStyle>
          <a:p>
            <a:pPr defTabSz="414425" fontAlgn="base" hangingPunct="0">
              <a:lnSpc>
                <a:spcPct val="93000"/>
              </a:lnSpc>
              <a:spcBef>
                <a:spcPct val="0"/>
              </a:spcBef>
              <a:spcAft>
                <a:spcPct val="0"/>
              </a:spcAft>
              <a:buClr>
                <a:srgbClr val="000000"/>
              </a:buClr>
              <a:buSzPct val="100000"/>
              <a:buFont typeface="Times New Roman" pitchFamily="16" charset="0"/>
              <a:buNone/>
            </a:pPr>
            <a:fld id="{5BCE2C8E-176C-4BAD-BF55-8D87FB64EBEA}" type="slidenum">
              <a:rPr lang="en-US" altLang="en-US" smtClean="0"/>
              <a:pPr defTabSz="414425" fontAlgn="base" hangingPunct="0">
                <a:lnSpc>
                  <a:spcPct val="93000"/>
                </a:lnSpc>
                <a:spcBef>
                  <a:spcPct val="0"/>
                </a:spcBef>
                <a:spcAft>
                  <a:spcPct val="0"/>
                </a:spcAft>
                <a:buClr>
                  <a:srgbClr val="000000"/>
                </a:buClr>
                <a:buSzPct val="100000"/>
                <a:buFont typeface="Times New Roman" pitchFamily="16" charset="0"/>
                <a:buNone/>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Lst>
  <p:txStyles>
    <p:titleStyle>
      <a:lvl1pPr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3441" indent="-259016"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36061" indent="-207213"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50488" indent="-207213"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64913" indent="-207213"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79340" indent="-207213"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3764" indent="-207213"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08192" indent="-207213"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2615" indent="-207213" algn="ctr" defTabSz="414425"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10819" indent="-310819" algn="l" defTabSz="414425"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441" indent="-259016" algn="l" defTabSz="414425"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36061" indent="-207213" algn="l" defTabSz="414425"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50488" indent="-207213" algn="l" defTabSz="414425"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64913" indent="-207213" algn="l" defTabSz="414425"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79340" indent="-207213" algn="l" defTabSz="414425"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3764" indent="-207213" algn="l" defTabSz="414425"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08192" indent="-207213" algn="l" defTabSz="414425"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2615" indent="-207213" algn="l" defTabSz="414425"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8850" rtl="0" eaLnBrk="1" latinLnBrk="0" hangingPunct="1">
        <a:defRPr sz="1600" kern="1200">
          <a:solidFill>
            <a:schemeClr val="tx1"/>
          </a:solidFill>
          <a:latin typeface="+mn-lt"/>
          <a:ea typeface="+mn-ea"/>
          <a:cs typeface="+mn-cs"/>
        </a:defRPr>
      </a:lvl1pPr>
      <a:lvl2pPr marL="414425" algn="l" defTabSz="828850" rtl="0" eaLnBrk="1" latinLnBrk="0" hangingPunct="1">
        <a:defRPr sz="1600" kern="1200">
          <a:solidFill>
            <a:schemeClr val="tx1"/>
          </a:solidFill>
          <a:latin typeface="+mn-lt"/>
          <a:ea typeface="+mn-ea"/>
          <a:cs typeface="+mn-cs"/>
        </a:defRPr>
      </a:lvl2pPr>
      <a:lvl3pPr marL="828850" algn="l" defTabSz="828850" rtl="0" eaLnBrk="1" latinLnBrk="0" hangingPunct="1">
        <a:defRPr sz="1600" kern="1200">
          <a:solidFill>
            <a:schemeClr val="tx1"/>
          </a:solidFill>
          <a:latin typeface="+mn-lt"/>
          <a:ea typeface="+mn-ea"/>
          <a:cs typeface="+mn-cs"/>
        </a:defRPr>
      </a:lvl3pPr>
      <a:lvl4pPr marL="1243275" algn="l" defTabSz="828850" rtl="0" eaLnBrk="1" latinLnBrk="0" hangingPunct="1">
        <a:defRPr sz="1600" kern="1200">
          <a:solidFill>
            <a:schemeClr val="tx1"/>
          </a:solidFill>
          <a:latin typeface="+mn-lt"/>
          <a:ea typeface="+mn-ea"/>
          <a:cs typeface="+mn-cs"/>
        </a:defRPr>
      </a:lvl4pPr>
      <a:lvl5pPr marL="1657700" algn="l" defTabSz="828850" rtl="0" eaLnBrk="1" latinLnBrk="0" hangingPunct="1">
        <a:defRPr sz="1600" kern="1200">
          <a:solidFill>
            <a:schemeClr val="tx1"/>
          </a:solidFill>
          <a:latin typeface="+mn-lt"/>
          <a:ea typeface="+mn-ea"/>
          <a:cs typeface="+mn-cs"/>
        </a:defRPr>
      </a:lvl5pPr>
      <a:lvl6pPr marL="2072126" algn="l" defTabSz="828850" rtl="0" eaLnBrk="1" latinLnBrk="0" hangingPunct="1">
        <a:defRPr sz="1600" kern="1200">
          <a:solidFill>
            <a:schemeClr val="tx1"/>
          </a:solidFill>
          <a:latin typeface="+mn-lt"/>
          <a:ea typeface="+mn-ea"/>
          <a:cs typeface="+mn-cs"/>
        </a:defRPr>
      </a:lvl6pPr>
      <a:lvl7pPr marL="2486552" algn="l" defTabSz="828850" rtl="0" eaLnBrk="1" latinLnBrk="0" hangingPunct="1">
        <a:defRPr sz="1600" kern="1200">
          <a:solidFill>
            <a:schemeClr val="tx1"/>
          </a:solidFill>
          <a:latin typeface="+mn-lt"/>
          <a:ea typeface="+mn-ea"/>
          <a:cs typeface="+mn-cs"/>
        </a:defRPr>
      </a:lvl7pPr>
      <a:lvl8pPr marL="2900977" algn="l" defTabSz="828850" rtl="0" eaLnBrk="1" latinLnBrk="0" hangingPunct="1">
        <a:defRPr sz="1600" kern="1200">
          <a:solidFill>
            <a:schemeClr val="tx1"/>
          </a:solidFill>
          <a:latin typeface="+mn-lt"/>
          <a:ea typeface="+mn-ea"/>
          <a:cs typeface="+mn-cs"/>
        </a:defRPr>
      </a:lvl8pPr>
      <a:lvl9pPr marL="3315402" algn="l" defTabSz="82885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434"/>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31"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49525" algn="l"/>
                <a:tab pos="1299073" algn="l"/>
                <a:tab pos="1948615" algn="l"/>
              </a:tabLst>
              <a:defRPr sz="1300">
                <a:solidFill>
                  <a:srgbClr val="000000"/>
                </a:solidFill>
                <a:latin typeface="Times New Roman" pitchFamily="16" charset="0"/>
              </a:defRPr>
            </a:lvl1pPr>
          </a:lstStyle>
          <a:p>
            <a:pPr defTabSz="410237"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49525" algn="l"/>
                <a:tab pos="1299073" algn="l"/>
                <a:tab pos="1948615" algn="l"/>
                <a:tab pos="2598158" algn="l"/>
              </a:tabLst>
              <a:defRPr sz="1300">
                <a:solidFill>
                  <a:srgbClr val="000000"/>
                </a:solidFill>
                <a:latin typeface="Times New Roman" pitchFamily="16" charset="0"/>
              </a:defRPr>
            </a:lvl1pPr>
          </a:lstStyle>
          <a:p>
            <a:pPr defTabSz="410237"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49525" algn="l"/>
                <a:tab pos="1299073" algn="l"/>
                <a:tab pos="1948615" algn="l"/>
              </a:tabLst>
              <a:defRPr sz="1300">
                <a:solidFill>
                  <a:srgbClr val="000000"/>
                </a:solidFill>
                <a:latin typeface="Times New Roman" pitchFamily="16" charset="0"/>
              </a:defRPr>
            </a:lvl1pPr>
          </a:lstStyle>
          <a:p>
            <a:pPr defTabSz="410237" fontAlgn="base" hangingPunct="0">
              <a:lnSpc>
                <a:spcPct val="93000"/>
              </a:lnSpc>
              <a:spcBef>
                <a:spcPct val="0"/>
              </a:spcBef>
              <a:spcAft>
                <a:spcPct val="0"/>
              </a:spcAft>
              <a:buClr>
                <a:srgbClr val="000000"/>
              </a:buClr>
              <a:buSzPct val="100000"/>
            </a:pPr>
            <a:fld id="{5BCE2C8E-176C-4BAD-BF55-8D87FB64EBEA}" type="slidenum">
              <a:rPr lang="en-US" altLang="en-US" smtClean="0"/>
              <a:pPr defTabSz="410237"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2260113437"/>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Lst>
  <p:txStyles>
    <p:titleStyle>
      <a:lvl1pPr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6647" indent="-256395"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5575" indent="-205128"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35828" indent="-205128"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46063" indent="-205128"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56303" indent="-205128"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66531" indent="-205128"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76763" indent="-205128"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87009" indent="-205128" algn="ctr" defTabSz="41023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7678" indent="-307678" algn="l" defTabSz="410237"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6647" indent="-256395" algn="l" defTabSz="410237"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5575" indent="-205128" algn="l" defTabSz="410237"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35828" indent="-205128" algn="l" defTabSz="410237"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46063" indent="-205128" algn="l" defTabSz="41023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56303" indent="-205128" algn="l" defTabSz="41023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66531" indent="-205128" algn="l" defTabSz="41023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76763" indent="-205128" algn="l" defTabSz="41023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87009" indent="-205128" algn="l" defTabSz="41023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0465" rtl="0" eaLnBrk="1" latinLnBrk="0" hangingPunct="1">
        <a:defRPr sz="1600" kern="1200">
          <a:solidFill>
            <a:schemeClr val="tx1"/>
          </a:solidFill>
          <a:latin typeface="+mn-lt"/>
          <a:ea typeface="+mn-ea"/>
          <a:cs typeface="+mn-cs"/>
        </a:defRPr>
      </a:lvl1pPr>
      <a:lvl2pPr marL="410237" algn="l" defTabSz="820465" rtl="0" eaLnBrk="1" latinLnBrk="0" hangingPunct="1">
        <a:defRPr sz="1600" kern="1200">
          <a:solidFill>
            <a:schemeClr val="tx1"/>
          </a:solidFill>
          <a:latin typeface="+mn-lt"/>
          <a:ea typeface="+mn-ea"/>
          <a:cs typeface="+mn-cs"/>
        </a:defRPr>
      </a:lvl2pPr>
      <a:lvl3pPr marL="820465" algn="l" defTabSz="820465" rtl="0" eaLnBrk="1" latinLnBrk="0" hangingPunct="1">
        <a:defRPr sz="1600" kern="1200">
          <a:solidFill>
            <a:schemeClr val="tx1"/>
          </a:solidFill>
          <a:latin typeface="+mn-lt"/>
          <a:ea typeface="+mn-ea"/>
          <a:cs typeface="+mn-cs"/>
        </a:defRPr>
      </a:lvl3pPr>
      <a:lvl4pPr marL="1230721" algn="l" defTabSz="820465" rtl="0" eaLnBrk="1" latinLnBrk="0" hangingPunct="1">
        <a:defRPr sz="1600" kern="1200">
          <a:solidFill>
            <a:schemeClr val="tx1"/>
          </a:solidFill>
          <a:latin typeface="+mn-lt"/>
          <a:ea typeface="+mn-ea"/>
          <a:cs typeface="+mn-cs"/>
        </a:defRPr>
      </a:lvl4pPr>
      <a:lvl5pPr marL="1640942" algn="l" defTabSz="820465" rtl="0" eaLnBrk="1" latinLnBrk="0" hangingPunct="1">
        <a:defRPr sz="1600" kern="1200">
          <a:solidFill>
            <a:schemeClr val="tx1"/>
          </a:solidFill>
          <a:latin typeface="+mn-lt"/>
          <a:ea typeface="+mn-ea"/>
          <a:cs typeface="+mn-cs"/>
        </a:defRPr>
      </a:lvl5pPr>
      <a:lvl6pPr marL="2051165" algn="l" defTabSz="820465" rtl="0" eaLnBrk="1" latinLnBrk="0" hangingPunct="1">
        <a:defRPr sz="1600" kern="1200">
          <a:solidFill>
            <a:schemeClr val="tx1"/>
          </a:solidFill>
          <a:latin typeface="+mn-lt"/>
          <a:ea typeface="+mn-ea"/>
          <a:cs typeface="+mn-cs"/>
        </a:defRPr>
      </a:lvl6pPr>
      <a:lvl7pPr marL="2461419" algn="l" defTabSz="820465" rtl="0" eaLnBrk="1" latinLnBrk="0" hangingPunct="1">
        <a:defRPr sz="1600" kern="1200">
          <a:solidFill>
            <a:schemeClr val="tx1"/>
          </a:solidFill>
          <a:latin typeface="+mn-lt"/>
          <a:ea typeface="+mn-ea"/>
          <a:cs typeface="+mn-cs"/>
        </a:defRPr>
      </a:lvl7pPr>
      <a:lvl8pPr marL="2871651" algn="l" defTabSz="820465" rtl="0" eaLnBrk="1" latinLnBrk="0" hangingPunct="1">
        <a:defRPr sz="1600" kern="1200">
          <a:solidFill>
            <a:schemeClr val="tx1"/>
          </a:solidFill>
          <a:latin typeface="+mn-lt"/>
          <a:ea typeface="+mn-ea"/>
          <a:cs typeface="+mn-cs"/>
        </a:defRPr>
      </a:lvl8pPr>
      <a:lvl9pPr marL="3281884" algn="l" defTabSz="82046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432"/>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36"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49661" algn="l"/>
                <a:tab pos="1299342" algn="l"/>
                <a:tab pos="1949019" algn="l"/>
              </a:tabLst>
              <a:defRPr sz="1300">
                <a:solidFill>
                  <a:srgbClr val="000000"/>
                </a:solidFill>
                <a:latin typeface="Times New Roman" pitchFamily="16" charset="0"/>
              </a:defRPr>
            </a:lvl1pPr>
          </a:lstStyle>
          <a:p>
            <a:pPr defTabSz="410321"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49661" algn="l"/>
                <a:tab pos="1299342" algn="l"/>
                <a:tab pos="1949019" algn="l"/>
                <a:tab pos="2598697" algn="l"/>
              </a:tabLst>
              <a:defRPr sz="1300">
                <a:solidFill>
                  <a:srgbClr val="000000"/>
                </a:solidFill>
                <a:latin typeface="Times New Roman" pitchFamily="16" charset="0"/>
              </a:defRPr>
            </a:lvl1pPr>
          </a:lstStyle>
          <a:p>
            <a:pPr defTabSz="410321"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49661" algn="l"/>
                <a:tab pos="1299342" algn="l"/>
                <a:tab pos="1949019" algn="l"/>
              </a:tabLst>
              <a:defRPr sz="1300">
                <a:solidFill>
                  <a:srgbClr val="000000"/>
                </a:solidFill>
                <a:latin typeface="Times New Roman" pitchFamily="16" charset="0"/>
              </a:defRPr>
            </a:lvl1pPr>
          </a:lstStyle>
          <a:p>
            <a:pPr defTabSz="410321" fontAlgn="base" hangingPunct="0">
              <a:lnSpc>
                <a:spcPct val="93000"/>
              </a:lnSpc>
              <a:spcBef>
                <a:spcPct val="0"/>
              </a:spcBef>
              <a:spcAft>
                <a:spcPct val="0"/>
              </a:spcAft>
              <a:buClr>
                <a:srgbClr val="000000"/>
              </a:buClr>
              <a:buSzPct val="100000"/>
            </a:pPr>
            <a:fld id="{5BCE2C8E-176C-4BAD-BF55-8D87FB64EBEA}" type="slidenum">
              <a:rPr lang="en-US" altLang="en-US" smtClean="0"/>
              <a:pPr defTabSz="410321"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598954714"/>
      </p:ext>
    </p:extLst>
  </p:cSld>
  <p:clrMap bg1="lt1" tx1="dk1" bg2="lt2" tx2="dk2" accent1="accent1" accent2="accent2" accent3="accent3" accent4="accent4" accent5="accent5" accent6="accent6" hlink="hlink" folHlink="folHlink"/>
  <p:sldLayoutIdLst>
    <p:sldLayoutId id="2147485130" r:id="rId1"/>
    <p:sldLayoutId id="2147485131" r:id="rId2"/>
    <p:sldLayoutId id="2147485132" r:id="rId3"/>
    <p:sldLayoutId id="2147485133" r:id="rId4"/>
    <p:sldLayoutId id="2147485134" r:id="rId5"/>
    <p:sldLayoutId id="2147485135" r:id="rId6"/>
    <p:sldLayoutId id="2147485136" r:id="rId7"/>
    <p:sldLayoutId id="2147485137" r:id="rId8"/>
    <p:sldLayoutId id="2147485138" r:id="rId9"/>
    <p:sldLayoutId id="2147485139" r:id="rId10"/>
    <p:sldLayoutId id="2147485140" r:id="rId11"/>
  </p:sldLayoutIdLst>
  <p:txStyles>
    <p:titleStyle>
      <a:lvl1pPr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6785" indent="-256447"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5787" indent="-205170"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36126" indent="-205170"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46446" indent="-205170"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56771" indent="-205170"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67084" indent="-205170"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77401" indent="-205170"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87733" indent="-205170" algn="ctr" defTabSz="410321"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7742" indent="-307742" algn="l" defTabSz="410321"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6785" indent="-256447" algn="l" defTabSz="410321"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5787" indent="-205170" algn="l" defTabSz="410321"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36126" indent="-205170" algn="l" defTabSz="410321"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46446" indent="-205170" algn="l" defTabSz="41032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56771" indent="-205170" algn="l" defTabSz="41032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67084" indent="-205170" algn="l" defTabSz="41032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77401" indent="-205170" algn="l" defTabSz="41032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87733" indent="-205170" algn="l" defTabSz="410321"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0635" rtl="0" eaLnBrk="1" latinLnBrk="0" hangingPunct="1">
        <a:defRPr sz="1600" kern="1200">
          <a:solidFill>
            <a:schemeClr val="tx1"/>
          </a:solidFill>
          <a:latin typeface="+mn-lt"/>
          <a:ea typeface="+mn-ea"/>
          <a:cs typeface="+mn-cs"/>
        </a:defRPr>
      </a:lvl1pPr>
      <a:lvl2pPr marL="410321" algn="l" defTabSz="820635" rtl="0" eaLnBrk="1" latinLnBrk="0" hangingPunct="1">
        <a:defRPr sz="1600" kern="1200">
          <a:solidFill>
            <a:schemeClr val="tx1"/>
          </a:solidFill>
          <a:latin typeface="+mn-lt"/>
          <a:ea typeface="+mn-ea"/>
          <a:cs typeface="+mn-cs"/>
        </a:defRPr>
      </a:lvl2pPr>
      <a:lvl3pPr marL="820635" algn="l" defTabSz="820635" rtl="0" eaLnBrk="1" latinLnBrk="0" hangingPunct="1">
        <a:defRPr sz="1600" kern="1200">
          <a:solidFill>
            <a:schemeClr val="tx1"/>
          </a:solidFill>
          <a:latin typeface="+mn-lt"/>
          <a:ea typeface="+mn-ea"/>
          <a:cs typeface="+mn-cs"/>
        </a:defRPr>
      </a:lvl3pPr>
      <a:lvl4pPr marL="1230975" algn="l" defTabSz="820635" rtl="0" eaLnBrk="1" latinLnBrk="0" hangingPunct="1">
        <a:defRPr sz="1600" kern="1200">
          <a:solidFill>
            <a:schemeClr val="tx1"/>
          </a:solidFill>
          <a:latin typeface="+mn-lt"/>
          <a:ea typeface="+mn-ea"/>
          <a:cs typeface="+mn-cs"/>
        </a:defRPr>
      </a:lvl4pPr>
      <a:lvl5pPr marL="1641282" algn="l" defTabSz="820635" rtl="0" eaLnBrk="1" latinLnBrk="0" hangingPunct="1">
        <a:defRPr sz="1600" kern="1200">
          <a:solidFill>
            <a:schemeClr val="tx1"/>
          </a:solidFill>
          <a:latin typeface="+mn-lt"/>
          <a:ea typeface="+mn-ea"/>
          <a:cs typeface="+mn-cs"/>
        </a:defRPr>
      </a:lvl5pPr>
      <a:lvl6pPr marL="2051590" algn="l" defTabSz="820635" rtl="0" eaLnBrk="1" latinLnBrk="0" hangingPunct="1">
        <a:defRPr sz="1600" kern="1200">
          <a:solidFill>
            <a:schemeClr val="tx1"/>
          </a:solidFill>
          <a:latin typeface="+mn-lt"/>
          <a:ea typeface="+mn-ea"/>
          <a:cs typeface="+mn-cs"/>
        </a:defRPr>
      </a:lvl6pPr>
      <a:lvl7pPr marL="2461930" algn="l" defTabSz="820635" rtl="0" eaLnBrk="1" latinLnBrk="0" hangingPunct="1">
        <a:defRPr sz="1600" kern="1200">
          <a:solidFill>
            <a:schemeClr val="tx1"/>
          </a:solidFill>
          <a:latin typeface="+mn-lt"/>
          <a:ea typeface="+mn-ea"/>
          <a:cs typeface="+mn-cs"/>
        </a:defRPr>
      </a:lvl7pPr>
      <a:lvl8pPr marL="2872247" algn="l" defTabSz="820635" rtl="0" eaLnBrk="1" latinLnBrk="0" hangingPunct="1">
        <a:defRPr sz="1600" kern="1200">
          <a:solidFill>
            <a:schemeClr val="tx1"/>
          </a:solidFill>
          <a:latin typeface="+mn-lt"/>
          <a:ea typeface="+mn-ea"/>
          <a:cs typeface="+mn-cs"/>
        </a:defRPr>
      </a:lvl8pPr>
      <a:lvl9pPr marL="3282565" algn="l" defTabSz="82063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430"/>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4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49797" algn="l"/>
                <a:tab pos="1299612" algn="l"/>
                <a:tab pos="1949423" algn="l"/>
              </a:tabLst>
              <a:defRPr sz="1300">
                <a:solidFill>
                  <a:srgbClr val="000000"/>
                </a:solidFill>
                <a:latin typeface="Times New Roman" pitchFamily="16" charset="0"/>
              </a:defRPr>
            </a:lvl1pPr>
          </a:lstStyle>
          <a:p>
            <a:pPr defTabSz="410406"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49797" algn="l"/>
                <a:tab pos="1299612" algn="l"/>
                <a:tab pos="1949423" algn="l"/>
                <a:tab pos="2599236" algn="l"/>
              </a:tabLst>
              <a:defRPr sz="1300">
                <a:solidFill>
                  <a:srgbClr val="000000"/>
                </a:solidFill>
                <a:latin typeface="Times New Roman" pitchFamily="16" charset="0"/>
              </a:defRPr>
            </a:lvl1pPr>
          </a:lstStyle>
          <a:p>
            <a:pPr defTabSz="410406"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49797" algn="l"/>
                <a:tab pos="1299612" algn="l"/>
                <a:tab pos="1949423" algn="l"/>
              </a:tabLst>
              <a:defRPr sz="1300">
                <a:solidFill>
                  <a:srgbClr val="000000"/>
                </a:solidFill>
                <a:latin typeface="Times New Roman" pitchFamily="16" charset="0"/>
              </a:defRPr>
            </a:lvl1pPr>
          </a:lstStyle>
          <a:p>
            <a:pPr defTabSz="410406" fontAlgn="base" hangingPunct="0">
              <a:lnSpc>
                <a:spcPct val="93000"/>
              </a:lnSpc>
              <a:spcBef>
                <a:spcPct val="0"/>
              </a:spcBef>
              <a:spcAft>
                <a:spcPct val="0"/>
              </a:spcAft>
              <a:buClr>
                <a:srgbClr val="000000"/>
              </a:buClr>
              <a:buSzPct val="100000"/>
            </a:pPr>
            <a:fld id="{5BCE2C8E-176C-4BAD-BF55-8D87FB64EBEA}" type="slidenum">
              <a:rPr lang="en-US" altLang="en-US" smtClean="0"/>
              <a:pPr defTabSz="410406"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598954714"/>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Lst>
  <p:txStyles>
    <p:titleStyle>
      <a:lvl1pPr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6923" indent="-256501"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5999" indent="-205212"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36424" indent="-205212"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46828" indent="-205212"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57239" indent="-205212"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67638" indent="-205212"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78040" indent="-205212"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88457" indent="-205212" algn="ctr" defTabSz="41040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7806" indent="-307806" algn="l" defTabSz="410406"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6923" indent="-256501" algn="l" defTabSz="410406"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5999" indent="-205212" algn="l" defTabSz="410406"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36424" indent="-205212" algn="l" defTabSz="410406"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46828" indent="-205212" algn="l" defTabSz="41040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57239" indent="-205212" algn="l" defTabSz="41040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67638" indent="-205212" algn="l" defTabSz="41040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78040" indent="-205212" algn="l" defTabSz="41040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88457" indent="-205212" algn="l" defTabSz="41040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0806" rtl="0" eaLnBrk="1" latinLnBrk="0" hangingPunct="1">
        <a:defRPr sz="1600" kern="1200">
          <a:solidFill>
            <a:schemeClr val="tx1"/>
          </a:solidFill>
          <a:latin typeface="+mn-lt"/>
          <a:ea typeface="+mn-ea"/>
          <a:cs typeface="+mn-cs"/>
        </a:defRPr>
      </a:lvl1pPr>
      <a:lvl2pPr marL="410406" algn="l" defTabSz="820806" rtl="0" eaLnBrk="1" latinLnBrk="0" hangingPunct="1">
        <a:defRPr sz="1600" kern="1200">
          <a:solidFill>
            <a:schemeClr val="tx1"/>
          </a:solidFill>
          <a:latin typeface="+mn-lt"/>
          <a:ea typeface="+mn-ea"/>
          <a:cs typeface="+mn-cs"/>
        </a:defRPr>
      </a:lvl2pPr>
      <a:lvl3pPr marL="820806" algn="l" defTabSz="820806" rtl="0" eaLnBrk="1" latinLnBrk="0" hangingPunct="1">
        <a:defRPr sz="1600" kern="1200">
          <a:solidFill>
            <a:schemeClr val="tx1"/>
          </a:solidFill>
          <a:latin typeface="+mn-lt"/>
          <a:ea typeface="+mn-ea"/>
          <a:cs typeface="+mn-cs"/>
        </a:defRPr>
      </a:lvl3pPr>
      <a:lvl4pPr marL="1231229" algn="l" defTabSz="820806" rtl="0" eaLnBrk="1" latinLnBrk="0" hangingPunct="1">
        <a:defRPr sz="1600" kern="1200">
          <a:solidFill>
            <a:schemeClr val="tx1"/>
          </a:solidFill>
          <a:latin typeface="+mn-lt"/>
          <a:ea typeface="+mn-ea"/>
          <a:cs typeface="+mn-cs"/>
        </a:defRPr>
      </a:lvl4pPr>
      <a:lvl5pPr marL="1641622" algn="l" defTabSz="820806" rtl="0" eaLnBrk="1" latinLnBrk="0" hangingPunct="1">
        <a:defRPr sz="1600" kern="1200">
          <a:solidFill>
            <a:schemeClr val="tx1"/>
          </a:solidFill>
          <a:latin typeface="+mn-lt"/>
          <a:ea typeface="+mn-ea"/>
          <a:cs typeface="+mn-cs"/>
        </a:defRPr>
      </a:lvl5pPr>
      <a:lvl6pPr marL="2052016" algn="l" defTabSz="820806" rtl="0" eaLnBrk="1" latinLnBrk="0" hangingPunct="1">
        <a:defRPr sz="1600" kern="1200">
          <a:solidFill>
            <a:schemeClr val="tx1"/>
          </a:solidFill>
          <a:latin typeface="+mn-lt"/>
          <a:ea typeface="+mn-ea"/>
          <a:cs typeface="+mn-cs"/>
        </a:defRPr>
      </a:lvl6pPr>
      <a:lvl7pPr marL="2462440" algn="l" defTabSz="820806" rtl="0" eaLnBrk="1" latinLnBrk="0" hangingPunct="1">
        <a:defRPr sz="1600" kern="1200">
          <a:solidFill>
            <a:schemeClr val="tx1"/>
          </a:solidFill>
          <a:latin typeface="+mn-lt"/>
          <a:ea typeface="+mn-ea"/>
          <a:cs typeface="+mn-cs"/>
        </a:defRPr>
      </a:lvl7pPr>
      <a:lvl8pPr marL="2872843" algn="l" defTabSz="820806" rtl="0" eaLnBrk="1" latinLnBrk="0" hangingPunct="1">
        <a:defRPr sz="1600" kern="1200">
          <a:solidFill>
            <a:schemeClr val="tx1"/>
          </a:solidFill>
          <a:latin typeface="+mn-lt"/>
          <a:ea typeface="+mn-ea"/>
          <a:cs typeface="+mn-cs"/>
        </a:defRPr>
      </a:lvl8pPr>
      <a:lvl9pPr marL="3283247" algn="l" defTabSz="82080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427"/>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5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49998" algn="l"/>
                <a:tab pos="1300016" algn="l"/>
                <a:tab pos="1950029" algn="l"/>
              </a:tabLst>
              <a:defRPr sz="1300">
                <a:solidFill>
                  <a:srgbClr val="000000"/>
                </a:solidFill>
                <a:latin typeface="Times New Roman" pitchFamily="16" charset="0"/>
              </a:defRPr>
            </a:lvl1pPr>
          </a:lstStyle>
          <a:p>
            <a:pPr defTabSz="410533"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49998" algn="l"/>
                <a:tab pos="1300016" algn="l"/>
                <a:tab pos="1950029" algn="l"/>
                <a:tab pos="2600045" algn="l"/>
              </a:tabLst>
              <a:defRPr sz="1300">
                <a:solidFill>
                  <a:srgbClr val="000000"/>
                </a:solidFill>
                <a:latin typeface="Times New Roman" pitchFamily="16" charset="0"/>
              </a:defRPr>
            </a:lvl1pPr>
          </a:lstStyle>
          <a:p>
            <a:pPr defTabSz="410533"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49998" algn="l"/>
                <a:tab pos="1300016" algn="l"/>
                <a:tab pos="1950029" algn="l"/>
              </a:tabLst>
              <a:defRPr sz="1300">
                <a:solidFill>
                  <a:srgbClr val="000000"/>
                </a:solidFill>
                <a:latin typeface="Times New Roman" pitchFamily="16" charset="0"/>
              </a:defRPr>
            </a:lvl1pPr>
          </a:lstStyle>
          <a:p>
            <a:pPr defTabSz="410533" fontAlgn="base" hangingPunct="0">
              <a:lnSpc>
                <a:spcPct val="93000"/>
              </a:lnSpc>
              <a:spcBef>
                <a:spcPct val="0"/>
              </a:spcBef>
              <a:spcAft>
                <a:spcPct val="0"/>
              </a:spcAft>
              <a:buClr>
                <a:srgbClr val="000000"/>
              </a:buClr>
              <a:buSzPct val="100000"/>
            </a:pPr>
            <a:fld id="{5BCE2C8E-176C-4BAD-BF55-8D87FB64EBEA}" type="slidenum">
              <a:rPr lang="en-US" altLang="en-US" smtClean="0"/>
              <a:pPr defTabSz="410533"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598954714"/>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Lst>
  <p:txStyles>
    <p:titleStyle>
      <a:lvl1pPr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7131" indent="-256581"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6319" indent="-205276"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36871" indent="-205276"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47403" indent="-205276"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57942" indent="-205276"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68468" indent="-205276"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78998" indent="-205276"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89543" indent="-205276" algn="ctr" defTabSz="41053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7902" indent="-307902" algn="l" defTabSz="410533"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7131" indent="-256581" algn="l" defTabSz="410533"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6319" indent="-205276" algn="l" defTabSz="410533"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36871" indent="-205276" algn="l" defTabSz="410533"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47403" indent="-205276" algn="l" defTabSz="41053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57942" indent="-205276" algn="l" defTabSz="41053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68468" indent="-205276" algn="l" defTabSz="41053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78998" indent="-205276" algn="l" defTabSz="41053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89543" indent="-205276" algn="l" defTabSz="410533"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1061" rtl="0" eaLnBrk="1" latinLnBrk="0" hangingPunct="1">
        <a:defRPr sz="1600" kern="1200">
          <a:solidFill>
            <a:schemeClr val="tx1"/>
          </a:solidFill>
          <a:latin typeface="+mn-lt"/>
          <a:ea typeface="+mn-ea"/>
          <a:cs typeface="+mn-cs"/>
        </a:defRPr>
      </a:lvl1pPr>
      <a:lvl2pPr marL="410533" algn="l" defTabSz="821061" rtl="0" eaLnBrk="1" latinLnBrk="0" hangingPunct="1">
        <a:defRPr sz="1600" kern="1200">
          <a:solidFill>
            <a:schemeClr val="tx1"/>
          </a:solidFill>
          <a:latin typeface="+mn-lt"/>
          <a:ea typeface="+mn-ea"/>
          <a:cs typeface="+mn-cs"/>
        </a:defRPr>
      </a:lvl2pPr>
      <a:lvl3pPr marL="821061" algn="l" defTabSz="821061" rtl="0" eaLnBrk="1" latinLnBrk="0" hangingPunct="1">
        <a:defRPr sz="1600" kern="1200">
          <a:solidFill>
            <a:schemeClr val="tx1"/>
          </a:solidFill>
          <a:latin typeface="+mn-lt"/>
          <a:ea typeface="+mn-ea"/>
          <a:cs typeface="+mn-cs"/>
        </a:defRPr>
      </a:lvl3pPr>
      <a:lvl4pPr marL="1231610" algn="l" defTabSz="821061" rtl="0" eaLnBrk="1" latinLnBrk="0" hangingPunct="1">
        <a:defRPr sz="1600" kern="1200">
          <a:solidFill>
            <a:schemeClr val="tx1"/>
          </a:solidFill>
          <a:latin typeface="+mn-lt"/>
          <a:ea typeface="+mn-ea"/>
          <a:cs typeface="+mn-cs"/>
        </a:defRPr>
      </a:lvl4pPr>
      <a:lvl5pPr marL="1642133" algn="l" defTabSz="821061" rtl="0" eaLnBrk="1" latinLnBrk="0" hangingPunct="1">
        <a:defRPr sz="1600" kern="1200">
          <a:solidFill>
            <a:schemeClr val="tx1"/>
          </a:solidFill>
          <a:latin typeface="+mn-lt"/>
          <a:ea typeface="+mn-ea"/>
          <a:cs typeface="+mn-cs"/>
        </a:defRPr>
      </a:lvl5pPr>
      <a:lvl6pPr marL="2052654" algn="l" defTabSz="821061" rtl="0" eaLnBrk="1" latinLnBrk="0" hangingPunct="1">
        <a:defRPr sz="1600" kern="1200">
          <a:solidFill>
            <a:schemeClr val="tx1"/>
          </a:solidFill>
          <a:latin typeface="+mn-lt"/>
          <a:ea typeface="+mn-ea"/>
          <a:cs typeface="+mn-cs"/>
        </a:defRPr>
      </a:lvl6pPr>
      <a:lvl7pPr marL="2463205" algn="l" defTabSz="821061" rtl="0" eaLnBrk="1" latinLnBrk="0" hangingPunct="1">
        <a:defRPr sz="1600" kern="1200">
          <a:solidFill>
            <a:schemeClr val="tx1"/>
          </a:solidFill>
          <a:latin typeface="+mn-lt"/>
          <a:ea typeface="+mn-ea"/>
          <a:cs typeface="+mn-cs"/>
        </a:defRPr>
      </a:lvl7pPr>
      <a:lvl8pPr marL="2873737" algn="l" defTabSz="821061" rtl="0" eaLnBrk="1" latinLnBrk="0" hangingPunct="1">
        <a:defRPr sz="1600" kern="1200">
          <a:solidFill>
            <a:schemeClr val="tx1"/>
          </a:solidFill>
          <a:latin typeface="+mn-lt"/>
          <a:ea typeface="+mn-ea"/>
          <a:cs typeface="+mn-cs"/>
        </a:defRPr>
      </a:lvl8pPr>
      <a:lvl9pPr marL="3284267" algn="l" defTabSz="821061"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423"/>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0268" algn="l"/>
                <a:tab pos="1300556" algn="l"/>
                <a:tab pos="1950838" algn="l"/>
              </a:tabLst>
              <a:defRPr sz="1300">
                <a:solidFill>
                  <a:srgbClr val="000000"/>
                </a:solidFill>
                <a:latin typeface="Times New Roman" pitchFamily="16" charset="0"/>
              </a:defRPr>
            </a:lvl1pPr>
          </a:lstStyle>
          <a:p>
            <a:pPr defTabSz="410702"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0268" algn="l"/>
                <a:tab pos="1300556" algn="l"/>
                <a:tab pos="1950838" algn="l"/>
                <a:tab pos="2601124" algn="l"/>
              </a:tabLst>
              <a:defRPr sz="1300">
                <a:solidFill>
                  <a:srgbClr val="000000"/>
                </a:solidFill>
                <a:latin typeface="Times New Roman" pitchFamily="16" charset="0"/>
              </a:defRPr>
            </a:lvl1pPr>
          </a:lstStyle>
          <a:p>
            <a:pPr defTabSz="410702"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0268" algn="l"/>
                <a:tab pos="1300556" algn="l"/>
                <a:tab pos="1950838" algn="l"/>
              </a:tabLst>
              <a:defRPr sz="1300">
                <a:solidFill>
                  <a:srgbClr val="000000"/>
                </a:solidFill>
                <a:latin typeface="Times New Roman" pitchFamily="16" charset="0"/>
              </a:defRPr>
            </a:lvl1pPr>
          </a:lstStyle>
          <a:p>
            <a:pPr defTabSz="410702" fontAlgn="base" hangingPunct="0">
              <a:lnSpc>
                <a:spcPct val="93000"/>
              </a:lnSpc>
              <a:spcBef>
                <a:spcPct val="0"/>
              </a:spcBef>
              <a:spcAft>
                <a:spcPct val="0"/>
              </a:spcAft>
              <a:buClr>
                <a:srgbClr val="000000"/>
              </a:buClr>
              <a:buSzPct val="100000"/>
            </a:pPr>
            <a:fld id="{5BCE2C8E-176C-4BAD-BF55-8D87FB64EBEA}" type="slidenum">
              <a:rPr lang="en-US" altLang="en-US" smtClean="0"/>
              <a:pPr defTabSz="410702"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598954714"/>
      </p:ext>
    </p:extLst>
  </p:cSld>
  <p:clrMap bg1="lt1" tx1="dk1" bg2="lt2" tx2="dk2" accent1="accent1" accent2="accent2" accent3="accent3" accent4="accent4" accent5="accent5" accent6="accent6" hlink="hlink" folHlink="folHlink"/>
  <p:sldLayoutIdLst>
    <p:sldLayoutId id="2147485166"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Lst>
  <p:txStyles>
    <p:titleStyle>
      <a:lvl1pPr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7407" indent="-256688"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6747" indent="-205361"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37467" indent="-205361"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48169" indent="-205361"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58879" indent="-205361"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69574" indent="-205361"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80276" indent="-205361"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90991" indent="-205361" algn="ctr" defTabSz="41070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8030" indent="-308030" algn="l" defTabSz="410702"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7407" indent="-256688" algn="l" defTabSz="410702"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6747" indent="-205361" algn="l" defTabSz="410702"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37467" indent="-205361" algn="l" defTabSz="410702"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48169" indent="-205361" algn="l" defTabSz="41070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58879" indent="-205361" algn="l" defTabSz="41070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69574" indent="-205361" algn="l" defTabSz="41070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80276" indent="-205361" algn="l" defTabSz="41070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90991" indent="-205361" algn="l" defTabSz="41070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1402" rtl="0" eaLnBrk="1" latinLnBrk="0" hangingPunct="1">
        <a:defRPr sz="1600" kern="1200">
          <a:solidFill>
            <a:schemeClr val="tx1"/>
          </a:solidFill>
          <a:latin typeface="+mn-lt"/>
          <a:ea typeface="+mn-ea"/>
          <a:cs typeface="+mn-cs"/>
        </a:defRPr>
      </a:lvl1pPr>
      <a:lvl2pPr marL="410702" algn="l" defTabSz="821402" rtl="0" eaLnBrk="1" latinLnBrk="0" hangingPunct="1">
        <a:defRPr sz="1600" kern="1200">
          <a:solidFill>
            <a:schemeClr val="tx1"/>
          </a:solidFill>
          <a:latin typeface="+mn-lt"/>
          <a:ea typeface="+mn-ea"/>
          <a:cs typeface="+mn-cs"/>
        </a:defRPr>
      </a:lvl2pPr>
      <a:lvl3pPr marL="821402" algn="l" defTabSz="821402" rtl="0" eaLnBrk="1" latinLnBrk="0" hangingPunct="1">
        <a:defRPr sz="1600" kern="1200">
          <a:solidFill>
            <a:schemeClr val="tx1"/>
          </a:solidFill>
          <a:latin typeface="+mn-lt"/>
          <a:ea typeface="+mn-ea"/>
          <a:cs typeface="+mn-cs"/>
        </a:defRPr>
      </a:lvl3pPr>
      <a:lvl4pPr marL="1232118" algn="l" defTabSz="821402" rtl="0" eaLnBrk="1" latinLnBrk="0" hangingPunct="1">
        <a:defRPr sz="1600" kern="1200">
          <a:solidFill>
            <a:schemeClr val="tx1"/>
          </a:solidFill>
          <a:latin typeface="+mn-lt"/>
          <a:ea typeface="+mn-ea"/>
          <a:cs typeface="+mn-cs"/>
        </a:defRPr>
      </a:lvl4pPr>
      <a:lvl5pPr marL="1642814" algn="l" defTabSz="821402" rtl="0" eaLnBrk="1" latinLnBrk="0" hangingPunct="1">
        <a:defRPr sz="1600" kern="1200">
          <a:solidFill>
            <a:schemeClr val="tx1"/>
          </a:solidFill>
          <a:latin typeface="+mn-lt"/>
          <a:ea typeface="+mn-ea"/>
          <a:cs typeface="+mn-cs"/>
        </a:defRPr>
      </a:lvl5pPr>
      <a:lvl6pPr marL="2053506" algn="l" defTabSz="821402" rtl="0" eaLnBrk="1" latinLnBrk="0" hangingPunct="1">
        <a:defRPr sz="1600" kern="1200">
          <a:solidFill>
            <a:schemeClr val="tx1"/>
          </a:solidFill>
          <a:latin typeface="+mn-lt"/>
          <a:ea typeface="+mn-ea"/>
          <a:cs typeface="+mn-cs"/>
        </a:defRPr>
      </a:lvl6pPr>
      <a:lvl7pPr marL="2464227" algn="l" defTabSz="821402" rtl="0" eaLnBrk="1" latinLnBrk="0" hangingPunct="1">
        <a:defRPr sz="1600" kern="1200">
          <a:solidFill>
            <a:schemeClr val="tx1"/>
          </a:solidFill>
          <a:latin typeface="+mn-lt"/>
          <a:ea typeface="+mn-ea"/>
          <a:cs typeface="+mn-cs"/>
        </a:defRPr>
      </a:lvl7pPr>
      <a:lvl8pPr marL="2874929" algn="l" defTabSz="821402" rtl="0" eaLnBrk="1" latinLnBrk="0" hangingPunct="1">
        <a:defRPr sz="1600" kern="1200">
          <a:solidFill>
            <a:schemeClr val="tx1"/>
          </a:solidFill>
          <a:latin typeface="+mn-lt"/>
          <a:ea typeface="+mn-ea"/>
          <a:cs typeface="+mn-cs"/>
        </a:defRPr>
      </a:lvl8pPr>
      <a:lvl9pPr marL="3285631" algn="l" defTabSz="821402"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418"/>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7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0608" algn="l"/>
                <a:tab pos="1301230" algn="l"/>
                <a:tab pos="1951851" algn="l"/>
              </a:tabLst>
              <a:defRPr sz="1300">
                <a:solidFill>
                  <a:srgbClr val="000000"/>
                </a:solidFill>
                <a:latin typeface="Times New Roman" pitchFamily="16" charset="0"/>
              </a:defRPr>
            </a:lvl1pPr>
          </a:lstStyle>
          <a:p>
            <a:pPr defTabSz="410914"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0608" algn="l"/>
                <a:tab pos="1301230" algn="l"/>
                <a:tab pos="1951851" algn="l"/>
                <a:tab pos="2602473" algn="l"/>
              </a:tabLst>
              <a:defRPr sz="1300">
                <a:solidFill>
                  <a:srgbClr val="000000"/>
                </a:solidFill>
                <a:latin typeface="Times New Roman" pitchFamily="16" charset="0"/>
              </a:defRPr>
            </a:lvl1pPr>
          </a:lstStyle>
          <a:p>
            <a:pPr defTabSz="410914"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0608" algn="l"/>
                <a:tab pos="1301230" algn="l"/>
                <a:tab pos="1951851" algn="l"/>
              </a:tabLst>
              <a:defRPr sz="1300">
                <a:solidFill>
                  <a:srgbClr val="000000"/>
                </a:solidFill>
                <a:latin typeface="Times New Roman" pitchFamily="16" charset="0"/>
              </a:defRPr>
            </a:lvl1pPr>
          </a:lstStyle>
          <a:p>
            <a:pPr defTabSz="410914" fontAlgn="base" hangingPunct="0">
              <a:lnSpc>
                <a:spcPct val="93000"/>
              </a:lnSpc>
              <a:spcBef>
                <a:spcPct val="0"/>
              </a:spcBef>
              <a:spcAft>
                <a:spcPct val="0"/>
              </a:spcAft>
              <a:buClr>
                <a:srgbClr val="000000"/>
              </a:buClr>
              <a:buSzPct val="100000"/>
            </a:pPr>
            <a:fld id="{5BCE2C8E-176C-4BAD-BF55-8D87FB64EBEA}" type="slidenum">
              <a:rPr lang="en-US" altLang="en-US" smtClean="0"/>
              <a:pPr defTabSz="410914"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598954714"/>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xStyles>
    <p:titleStyle>
      <a:lvl1pPr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7752" indent="-256820"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7278" indent="-205466"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38212" indent="-205466"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49127" indent="-205466"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60051" indent="-205466"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70957" indent="-205466"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81872" indent="-205466"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92801" indent="-205466" algn="ctr" defTabSz="41091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8190" indent="-308190" algn="l" defTabSz="410914"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7752" indent="-256820" algn="l" defTabSz="410914"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7278" indent="-205466" algn="l" defTabSz="410914"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38212" indent="-205466" algn="l" defTabSz="410914"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49127" indent="-205466" algn="l" defTabSz="41091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60051" indent="-205466" algn="l" defTabSz="41091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70957" indent="-205466" algn="l" defTabSz="41091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81872" indent="-205466" algn="l" defTabSz="41091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92801" indent="-205466" algn="l" defTabSz="41091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1827" rtl="0" eaLnBrk="1" latinLnBrk="0" hangingPunct="1">
        <a:defRPr sz="1600" kern="1200">
          <a:solidFill>
            <a:schemeClr val="tx1"/>
          </a:solidFill>
          <a:latin typeface="+mn-lt"/>
          <a:ea typeface="+mn-ea"/>
          <a:cs typeface="+mn-cs"/>
        </a:defRPr>
      </a:lvl1pPr>
      <a:lvl2pPr marL="410914" algn="l" defTabSz="821827" rtl="0" eaLnBrk="1" latinLnBrk="0" hangingPunct="1">
        <a:defRPr sz="1600" kern="1200">
          <a:solidFill>
            <a:schemeClr val="tx1"/>
          </a:solidFill>
          <a:latin typeface="+mn-lt"/>
          <a:ea typeface="+mn-ea"/>
          <a:cs typeface="+mn-cs"/>
        </a:defRPr>
      </a:lvl2pPr>
      <a:lvl3pPr marL="821827" algn="l" defTabSz="821827" rtl="0" eaLnBrk="1" latinLnBrk="0" hangingPunct="1">
        <a:defRPr sz="1600" kern="1200">
          <a:solidFill>
            <a:schemeClr val="tx1"/>
          </a:solidFill>
          <a:latin typeface="+mn-lt"/>
          <a:ea typeface="+mn-ea"/>
          <a:cs typeface="+mn-cs"/>
        </a:defRPr>
      </a:lvl3pPr>
      <a:lvl4pPr marL="1232754" algn="l" defTabSz="821827" rtl="0" eaLnBrk="1" latinLnBrk="0" hangingPunct="1">
        <a:defRPr sz="1600" kern="1200">
          <a:solidFill>
            <a:schemeClr val="tx1"/>
          </a:solidFill>
          <a:latin typeface="+mn-lt"/>
          <a:ea typeface="+mn-ea"/>
          <a:cs typeface="+mn-cs"/>
        </a:defRPr>
      </a:lvl4pPr>
      <a:lvl5pPr marL="1643665" algn="l" defTabSz="821827" rtl="0" eaLnBrk="1" latinLnBrk="0" hangingPunct="1">
        <a:defRPr sz="1600" kern="1200">
          <a:solidFill>
            <a:schemeClr val="tx1"/>
          </a:solidFill>
          <a:latin typeface="+mn-lt"/>
          <a:ea typeface="+mn-ea"/>
          <a:cs typeface="+mn-cs"/>
        </a:defRPr>
      </a:lvl5pPr>
      <a:lvl6pPr marL="2054571" algn="l" defTabSz="821827" rtl="0" eaLnBrk="1" latinLnBrk="0" hangingPunct="1">
        <a:defRPr sz="1600" kern="1200">
          <a:solidFill>
            <a:schemeClr val="tx1"/>
          </a:solidFill>
          <a:latin typeface="+mn-lt"/>
          <a:ea typeface="+mn-ea"/>
          <a:cs typeface="+mn-cs"/>
        </a:defRPr>
      </a:lvl6pPr>
      <a:lvl7pPr marL="2465502" algn="l" defTabSz="821827" rtl="0" eaLnBrk="1" latinLnBrk="0" hangingPunct="1">
        <a:defRPr sz="1600" kern="1200">
          <a:solidFill>
            <a:schemeClr val="tx1"/>
          </a:solidFill>
          <a:latin typeface="+mn-lt"/>
          <a:ea typeface="+mn-ea"/>
          <a:cs typeface="+mn-cs"/>
        </a:defRPr>
      </a:lvl7pPr>
      <a:lvl8pPr marL="2876419" algn="l" defTabSz="821827" rtl="0" eaLnBrk="1" latinLnBrk="0" hangingPunct="1">
        <a:defRPr sz="1600" kern="1200">
          <a:solidFill>
            <a:schemeClr val="tx1"/>
          </a:solidFill>
          <a:latin typeface="+mn-lt"/>
          <a:ea typeface="+mn-ea"/>
          <a:cs typeface="+mn-cs"/>
        </a:defRPr>
      </a:lvl8pPr>
      <a:lvl9pPr marL="3287335" algn="l" defTabSz="821827"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407"/>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401"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1352" algn="l"/>
                <a:tab pos="1302714" algn="l"/>
                <a:tab pos="1954078" algn="l"/>
              </a:tabLst>
              <a:defRPr sz="1300">
                <a:solidFill>
                  <a:srgbClr val="000000"/>
                </a:solidFill>
                <a:latin typeface="Times New Roman" pitchFamily="16" charset="0"/>
              </a:defRPr>
            </a:lvl1pPr>
          </a:lstStyle>
          <a:p>
            <a:pPr defTabSz="411384"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1352" algn="l"/>
                <a:tab pos="1302714" algn="l"/>
                <a:tab pos="1954078" algn="l"/>
                <a:tab pos="2605442" algn="l"/>
              </a:tabLst>
              <a:defRPr sz="1300">
                <a:solidFill>
                  <a:srgbClr val="000000"/>
                </a:solidFill>
                <a:latin typeface="Times New Roman" pitchFamily="16" charset="0"/>
              </a:defRPr>
            </a:lvl1pPr>
          </a:lstStyle>
          <a:p>
            <a:pPr defTabSz="411384"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1352" algn="l"/>
                <a:tab pos="1302714" algn="l"/>
                <a:tab pos="1954078" algn="l"/>
              </a:tabLst>
              <a:defRPr sz="1300">
                <a:solidFill>
                  <a:srgbClr val="000000"/>
                </a:solidFill>
                <a:latin typeface="Times New Roman" pitchFamily="16" charset="0"/>
              </a:defRPr>
            </a:lvl1pPr>
          </a:lstStyle>
          <a:p>
            <a:pPr defTabSz="411384" fontAlgn="base" hangingPunct="0">
              <a:lnSpc>
                <a:spcPct val="93000"/>
              </a:lnSpc>
              <a:spcBef>
                <a:spcPct val="0"/>
              </a:spcBef>
              <a:spcAft>
                <a:spcPct val="0"/>
              </a:spcAft>
              <a:buClr>
                <a:srgbClr val="000000"/>
              </a:buClr>
              <a:buSzPct val="100000"/>
            </a:pPr>
            <a:fld id="{5BCE2C8E-176C-4BAD-BF55-8D87FB64EBEA}" type="slidenum">
              <a:rPr lang="en-US" altLang="en-US" smtClean="0"/>
              <a:pPr defTabSz="411384"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190" r:id="rId1"/>
    <p:sldLayoutId id="2147485191" r:id="rId2"/>
    <p:sldLayoutId id="2147485192" r:id="rId3"/>
    <p:sldLayoutId id="2147485193" r:id="rId4"/>
    <p:sldLayoutId id="2147485194" r:id="rId5"/>
    <p:sldLayoutId id="2147485195" r:id="rId6"/>
    <p:sldLayoutId id="2147485196" r:id="rId7"/>
    <p:sldLayoutId id="2147485197" r:id="rId8"/>
    <p:sldLayoutId id="2147485198" r:id="rId9"/>
    <p:sldLayoutId id="2147485199" r:id="rId10"/>
    <p:sldLayoutId id="2147485200" r:id="rId11"/>
  </p:sldLayoutIdLst>
  <p:txStyles>
    <p:titleStyle>
      <a:lvl1pPr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8513" indent="-257115"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8454" indent="-205699"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39853" indent="-205699"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51238" indent="-205699"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62629" indent="-205699"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74004" indent="-205699"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85389" indent="-205699"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96783" indent="-205699" algn="ctr" defTabSz="4113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8542" indent="-308542" algn="l" defTabSz="411384"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8513" indent="-257115" algn="l" defTabSz="411384"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8454" indent="-205699" algn="l" defTabSz="411384"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39853" indent="-205699" algn="l" defTabSz="411384"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51238" indent="-205699" algn="l" defTabSz="4113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62629" indent="-205699" algn="l" defTabSz="4113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74004" indent="-205699" algn="l" defTabSz="4113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85389" indent="-205699" algn="l" defTabSz="4113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96783" indent="-205699" algn="l" defTabSz="4113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2766" rtl="0" eaLnBrk="1" latinLnBrk="0" hangingPunct="1">
        <a:defRPr sz="1600" kern="1200">
          <a:solidFill>
            <a:schemeClr val="tx1"/>
          </a:solidFill>
          <a:latin typeface="+mn-lt"/>
          <a:ea typeface="+mn-ea"/>
          <a:cs typeface="+mn-cs"/>
        </a:defRPr>
      </a:lvl1pPr>
      <a:lvl2pPr marL="411384" algn="l" defTabSz="822766" rtl="0" eaLnBrk="1" latinLnBrk="0" hangingPunct="1">
        <a:defRPr sz="1600" kern="1200">
          <a:solidFill>
            <a:schemeClr val="tx1"/>
          </a:solidFill>
          <a:latin typeface="+mn-lt"/>
          <a:ea typeface="+mn-ea"/>
          <a:cs typeface="+mn-cs"/>
        </a:defRPr>
      </a:lvl2pPr>
      <a:lvl3pPr marL="822766" algn="l" defTabSz="822766" rtl="0" eaLnBrk="1" latinLnBrk="0" hangingPunct="1">
        <a:defRPr sz="1600" kern="1200">
          <a:solidFill>
            <a:schemeClr val="tx1"/>
          </a:solidFill>
          <a:latin typeface="+mn-lt"/>
          <a:ea typeface="+mn-ea"/>
          <a:cs typeface="+mn-cs"/>
        </a:defRPr>
      </a:lvl3pPr>
      <a:lvl4pPr marL="1234162" algn="l" defTabSz="822766" rtl="0" eaLnBrk="1" latinLnBrk="0" hangingPunct="1">
        <a:defRPr sz="1600" kern="1200">
          <a:solidFill>
            <a:schemeClr val="tx1"/>
          </a:solidFill>
          <a:latin typeface="+mn-lt"/>
          <a:ea typeface="+mn-ea"/>
          <a:cs typeface="+mn-cs"/>
        </a:defRPr>
      </a:lvl4pPr>
      <a:lvl5pPr marL="1645542" algn="l" defTabSz="822766" rtl="0" eaLnBrk="1" latinLnBrk="0" hangingPunct="1">
        <a:defRPr sz="1600" kern="1200">
          <a:solidFill>
            <a:schemeClr val="tx1"/>
          </a:solidFill>
          <a:latin typeface="+mn-lt"/>
          <a:ea typeface="+mn-ea"/>
          <a:cs typeface="+mn-cs"/>
        </a:defRPr>
      </a:lvl5pPr>
      <a:lvl6pPr marL="2056915" algn="l" defTabSz="822766" rtl="0" eaLnBrk="1" latinLnBrk="0" hangingPunct="1">
        <a:defRPr sz="1600" kern="1200">
          <a:solidFill>
            <a:schemeClr val="tx1"/>
          </a:solidFill>
          <a:latin typeface="+mn-lt"/>
          <a:ea typeface="+mn-ea"/>
          <a:cs typeface="+mn-cs"/>
        </a:defRPr>
      </a:lvl6pPr>
      <a:lvl7pPr marL="2468315" algn="l" defTabSz="822766" rtl="0" eaLnBrk="1" latinLnBrk="0" hangingPunct="1">
        <a:defRPr sz="1600" kern="1200">
          <a:solidFill>
            <a:schemeClr val="tx1"/>
          </a:solidFill>
          <a:latin typeface="+mn-lt"/>
          <a:ea typeface="+mn-ea"/>
          <a:cs typeface="+mn-cs"/>
        </a:defRPr>
      </a:lvl7pPr>
      <a:lvl8pPr marL="2879699" algn="l" defTabSz="822766" rtl="0" eaLnBrk="1" latinLnBrk="0" hangingPunct="1">
        <a:defRPr sz="1600" kern="1200">
          <a:solidFill>
            <a:schemeClr val="tx1"/>
          </a:solidFill>
          <a:latin typeface="+mn-lt"/>
          <a:ea typeface="+mn-ea"/>
          <a:cs typeface="+mn-cs"/>
        </a:defRPr>
      </a:lvl8pPr>
      <a:lvl9pPr marL="3291089" algn="l" defTabSz="822766"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99"/>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421"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1896" algn="l"/>
                <a:tab pos="1303794" algn="l"/>
                <a:tab pos="1955700" algn="l"/>
              </a:tabLst>
              <a:defRPr sz="1300">
                <a:solidFill>
                  <a:srgbClr val="000000"/>
                </a:solidFill>
                <a:latin typeface="Times New Roman" pitchFamily="16" charset="0"/>
              </a:defRPr>
            </a:lvl1pPr>
          </a:lstStyle>
          <a:p>
            <a:pPr defTabSz="411726"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1896" algn="l"/>
                <a:tab pos="1303794" algn="l"/>
                <a:tab pos="1955700" algn="l"/>
                <a:tab pos="2607605" algn="l"/>
              </a:tabLst>
              <a:defRPr sz="1300">
                <a:solidFill>
                  <a:srgbClr val="000000"/>
                </a:solidFill>
                <a:latin typeface="Times New Roman" pitchFamily="16" charset="0"/>
              </a:defRPr>
            </a:lvl1pPr>
          </a:lstStyle>
          <a:p>
            <a:pPr defTabSz="411726"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1896" algn="l"/>
                <a:tab pos="1303794" algn="l"/>
                <a:tab pos="1955700" algn="l"/>
              </a:tabLst>
              <a:defRPr sz="1300">
                <a:solidFill>
                  <a:srgbClr val="000000"/>
                </a:solidFill>
                <a:latin typeface="Times New Roman" pitchFamily="16" charset="0"/>
              </a:defRPr>
            </a:lvl1pPr>
          </a:lstStyle>
          <a:p>
            <a:pPr defTabSz="411726" fontAlgn="base" hangingPunct="0">
              <a:lnSpc>
                <a:spcPct val="93000"/>
              </a:lnSpc>
              <a:spcBef>
                <a:spcPct val="0"/>
              </a:spcBef>
              <a:spcAft>
                <a:spcPct val="0"/>
              </a:spcAft>
              <a:buClr>
                <a:srgbClr val="000000"/>
              </a:buClr>
              <a:buSzPct val="100000"/>
            </a:pPr>
            <a:fld id="{5BCE2C8E-176C-4BAD-BF55-8D87FB64EBEA}" type="slidenum">
              <a:rPr lang="en-US" altLang="en-US" smtClean="0"/>
              <a:pPr defTabSz="411726"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468129253"/>
      </p:ext>
    </p:extLst>
  </p:cSld>
  <p:clrMap bg1="lt1" tx1="dk1" bg2="lt2" tx2="dk2" accent1="accent1" accent2="accent2" accent3="accent3" accent4="accent4" accent5="accent5" accent6="accent6" hlink="hlink" folHlink="folHlink"/>
  <p:sldLayoutIdLst>
    <p:sldLayoutId id="2147485202" r:id="rId1"/>
    <p:sldLayoutId id="2147485203" r:id="rId2"/>
    <p:sldLayoutId id="2147485204" r:id="rId3"/>
    <p:sldLayoutId id="2147485205" r:id="rId4"/>
    <p:sldLayoutId id="2147485206" r:id="rId5"/>
    <p:sldLayoutId id="2147485207" r:id="rId6"/>
    <p:sldLayoutId id="2147485208" r:id="rId7"/>
    <p:sldLayoutId id="2147485209" r:id="rId8"/>
    <p:sldLayoutId id="2147485210" r:id="rId9"/>
    <p:sldLayoutId id="2147485211" r:id="rId10"/>
    <p:sldLayoutId id="2147485212" r:id="rId11"/>
  </p:sldLayoutIdLst>
  <p:txStyles>
    <p:titleStyle>
      <a:lvl1pPr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9067" indent="-257328"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29308" indent="-205869"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41047" indent="-205869"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52774" indent="-205869"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64505" indent="-205869"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76223" indent="-205869"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087949" indent="-205869"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499684" indent="-205869" algn="ctr" defTabSz="411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8798" indent="-308798" algn="l" defTabSz="411726"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69067" indent="-257328" algn="l" defTabSz="411726"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cs typeface="+mn-cs"/>
        </a:defRPr>
      </a:lvl2pPr>
      <a:lvl3pPr marL="1029308" indent="-205869" algn="l" defTabSz="411726"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cs typeface="+mn-cs"/>
        </a:defRPr>
      </a:lvl3pPr>
      <a:lvl4pPr marL="1441047" indent="-205869" algn="l" defTabSz="411726"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cs typeface="+mn-cs"/>
        </a:defRPr>
      </a:lvl4pPr>
      <a:lvl5pPr marL="1852774" indent="-205869" algn="l" defTabSz="411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5pPr>
      <a:lvl6pPr marL="2264505" indent="-205869" algn="l" defTabSz="411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76223" indent="-205869" algn="l" defTabSz="411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087949" indent="-205869" algn="l" defTabSz="411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499684" indent="-205869" algn="l" defTabSz="411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3450" rtl="0" eaLnBrk="1" latinLnBrk="0" hangingPunct="1">
        <a:defRPr sz="1600" kern="1200">
          <a:solidFill>
            <a:schemeClr val="tx1"/>
          </a:solidFill>
          <a:latin typeface="+mn-lt"/>
          <a:ea typeface="+mn-ea"/>
          <a:cs typeface="+mn-cs"/>
        </a:defRPr>
      </a:lvl1pPr>
      <a:lvl2pPr marL="411726" algn="l" defTabSz="823450" rtl="0" eaLnBrk="1" latinLnBrk="0" hangingPunct="1">
        <a:defRPr sz="1600" kern="1200">
          <a:solidFill>
            <a:schemeClr val="tx1"/>
          </a:solidFill>
          <a:latin typeface="+mn-lt"/>
          <a:ea typeface="+mn-ea"/>
          <a:cs typeface="+mn-cs"/>
        </a:defRPr>
      </a:lvl2pPr>
      <a:lvl3pPr marL="823450" algn="l" defTabSz="823450" rtl="0" eaLnBrk="1" latinLnBrk="0" hangingPunct="1">
        <a:defRPr sz="1600" kern="1200">
          <a:solidFill>
            <a:schemeClr val="tx1"/>
          </a:solidFill>
          <a:latin typeface="+mn-lt"/>
          <a:ea typeface="+mn-ea"/>
          <a:cs typeface="+mn-cs"/>
        </a:defRPr>
      </a:lvl3pPr>
      <a:lvl4pPr marL="1235186" algn="l" defTabSz="823450" rtl="0" eaLnBrk="1" latinLnBrk="0" hangingPunct="1">
        <a:defRPr sz="1600" kern="1200">
          <a:solidFill>
            <a:schemeClr val="tx1"/>
          </a:solidFill>
          <a:latin typeface="+mn-lt"/>
          <a:ea typeface="+mn-ea"/>
          <a:cs typeface="+mn-cs"/>
        </a:defRPr>
      </a:lvl4pPr>
      <a:lvl5pPr marL="1646909" algn="l" defTabSz="823450" rtl="0" eaLnBrk="1" latinLnBrk="0" hangingPunct="1">
        <a:defRPr sz="1600" kern="1200">
          <a:solidFill>
            <a:schemeClr val="tx1"/>
          </a:solidFill>
          <a:latin typeface="+mn-lt"/>
          <a:ea typeface="+mn-ea"/>
          <a:cs typeface="+mn-cs"/>
        </a:defRPr>
      </a:lvl5pPr>
      <a:lvl6pPr marL="2058623" algn="l" defTabSz="823450" rtl="0" eaLnBrk="1" latinLnBrk="0" hangingPunct="1">
        <a:defRPr sz="1600" kern="1200">
          <a:solidFill>
            <a:schemeClr val="tx1"/>
          </a:solidFill>
          <a:latin typeface="+mn-lt"/>
          <a:ea typeface="+mn-ea"/>
          <a:cs typeface="+mn-cs"/>
        </a:defRPr>
      </a:lvl6pPr>
      <a:lvl7pPr marL="2470363" algn="l" defTabSz="823450" rtl="0" eaLnBrk="1" latinLnBrk="0" hangingPunct="1">
        <a:defRPr sz="1600" kern="1200">
          <a:solidFill>
            <a:schemeClr val="tx1"/>
          </a:solidFill>
          <a:latin typeface="+mn-lt"/>
          <a:ea typeface="+mn-ea"/>
          <a:cs typeface="+mn-cs"/>
        </a:defRPr>
      </a:lvl7pPr>
      <a:lvl8pPr marL="2882089" algn="l" defTabSz="823450" rtl="0" eaLnBrk="1" latinLnBrk="0" hangingPunct="1">
        <a:defRPr sz="1600" kern="1200">
          <a:solidFill>
            <a:schemeClr val="tx1"/>
          </a:solidFill>
          <a:latin typeface="+mn-lt"/>
          <a:ea typeface="+mn-ea"/>
          <a:cs typeface="+mn-cs"/>
        </a:defRPr>
      </a:lvl8pPr>
      <a:lvl9pPr marL="3293824" algn="l" defTabSz="82345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4.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8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8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8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84.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8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84.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8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39.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84.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68"/>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7"/>
          <p:cNvSpPr txBox="1">
            <a:spLocks/>
          </p:cNvSpPr>
          <p:nvPr/>
        </p:nvSpPr>
        <p:spPr>
          <a:xfrm>
            <a:off x="869015" y="1465249"/>
            <a:ext cx="7832725" cy="2759148"/>
          </a:xfrm>
          <a:prstGeom prst="rect">
            <a:avLst/>
          </a:prstGeom>
        </p:spPr>
        <p:txBody>
          <a:bodyPr lIns="90607" tIns="45306" rIns="90607" bIns="45306">
            <a:normAutofit/>
          </a:bodyPr>
          <a:lstStyle>
            <a:lvl1pPr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3301" indent="-258963"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2pPr>
            <a:lvl3pPr marL="1035847" indent="-207171"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3pPr>
            <a:lvl4pPr marL="1450188" indent="-207171"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4pPr>
            <a:lvl5pPr marL="1864527" indent="-207171"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5pPr>
            <a:lvl6pPr marL="2278867" indent="-207171"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3206" indent="-207171"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07548" indent="-207171"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1885" indent="-207171" algn="ctr" defTabSz="41433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a:lstStyle>
          <a:p>
            <a:r>
              <a:rPr lang="en-US" sz="4400" dirty="0">
                <a:solidFill>
                  <a:srgbClr val="775F55"/>
                </a:solidFill>
                <a:latin typeface="Tw Cen MT"/>
                <a:ea typeface="+mn-ea"/>
              </a:rPr>
              <a:t>Oral History @ Your Library</a:t>
            </a:r>
            <a:r>
              <a:rPr lang="en-US" kern="0" dirty="0" smtClean="0"/>
              <a:t>		</a:t>
            </a:r>
            <a:endParaRPr lang="en-US" kern="0" dirty="0"/>
          </a:p>
        </p:txBody>
      </p:sp>
      <p:sp>
        <p:nvSpPr>
          <p:cNvPr id="2" name="Rectangle 1"/>
          <p:cNvSpPr/>
          <p:nvPr/>
        </p:nvSpPr>
        <p:spPr>
          <a:xfrm>
            <a:off x="2632329" y="2830004"/>
            <a:ext cx="5989070" cy="645495"/>
          </a:xfrm>
          <a:prstGeom prst="rect">
            <a:avLst/>
          </a:prstGeom>
        </p:spPr>
        <p:txBody>
          <a:bodyPr wrap="square" lIns="90607" tIns="45306" rIns="90607" bIns="45306">
            <a:spAutoFit/>
          </a:bodyPr>
          <a:lstStyle/>
          <a:p>
            <a:pPr defTabSz="906377">
              <a:spcBef>
                <a:spcPts val="700"/>
              </a:spcBef>
              <a:buClr>
                <a:srgbClr val="DD8047"/>
              </a:buClr>
              <a:buSzPct val="60000"/>
            </a:pPr>
            <a:r>
              <a:rPr lang="en-US" sz="3600" dirty="0" smtClean="0">
                <a:solidFill>
                  <a:srgbClr val="775F55"/>
                </a:solidFill>
                <a:latin typeface="Tw Cen MT"/>
              </a:rPr>
              <a:t>A Beginner’s Guide </a:t>
            </a:r>
            <a:endParaRPr lang="en-US" sz="3600" dirty="0">
              <a:latin typeface="Tw Cen MT"/>
            </a:endParaRPr>
          </a:p>
        </p:txBody>
      </p:sp>
    </p:spTree>
    <p:extLst>
      <p:ext uri="{BB962C8B-B14F-4D97-AF65-F5344CB8AC3E}">
        <p14:creationId xmlns:p14="http://schemas.microsoft.com/office/powerpoint/2010/main" val="4048615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9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mj-cs"/>
              </a:rPr>
              <a:t>Key Elements 	</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6" name="Content Placeholder 3"/>
          <p:cNvSpPr txBox="1">
            <a:spLocks/>
          </p:cNvSpPr>
          <p:nvPr/>
        </p:nvSpPr>
        <p:spPr>
          <a:xfrm>
            <a:off x="609599" y="1147724"/>
            <a:ext cx="7741381"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defTabSz="914400">
              <a:buClr>
                <a:srgbClr val="DD8047"/>
              </a:buClr>
            </a:pPr>
            <a:r>
              <a:rPr lang="en-US" sz="3000" dirty="0">
                <a:solidFill>
                  <a:prstClr val="black"/>
                </a:solidFill>
                <a:latin typeface="Tw Cen MT"/>
              </a:rPr>
              <a:t>A controlled, recorded interview setting </a:t>
            </a:r>
          </a:p>
          <a:p>
            <a:pPr lvl="1" defTabSz="914400">
              <a:buClr>
                <a:srgbClr val="94B6D2"/>
              </a:buClr>
            </a:pPr>
            <a:r>
              <a:rPr lang="en-US" sz="2700" dirty="0">
                <a:solidFill>
                  <a:prstClr val="black"/>
                </a:solidFill>
                <a:latin typeface="Tw Cen MT"/>
              </a:rPr>
              <a:t>Libraries are GREAT for this!!!</a:t>
            </a:r>
          </a:p>
          <a:p>
            <a:pPr lvl="2" defTabSz="914400">
              <a:buClr>
                <a:srgbClr val="DD8047"/>
              </a:buClr>
            </a:pPr>
            <a:r>
              <a:rPr lang="en-US" sz="2400" dirty="0">
                <a:solidFill>
                  <a:prstClr val="black"/>
                </a:solidFill>
                <a:latin typeface="Tw Cen MT"/>
              </a:rPr>
              <a:t>Quiet rooms that can be reserved</a:t>
            </a:r>
          </a:p>
          <a:p>
            <a:pPr lvl="2" defTabSz="914400">
              <a:buClr>
                <a:srgbClr val="DD8047"/>
              </a:buClr>
            </a:pPr>
            <a:r>
              <a:rPr lang="en-US" sz="2400" dirty="0">
                <a:solidFill>
                  <a:prstClr val="black"/>
                </a:solidFill>
                <a:latin typeface="Tw Cen MT"/>
              </a:rPr>
              <a:t>Accessible </a:t>
            </a:r>
          </a:p>
        </p:txBody>
      </p:sp>
    </p:spTree>
    <p:extLst>
      <p:ext uri="{BB962C8B-B14F-4D97-AF65-F5344CB8AC3E}">
        <p14:creationId xmlns:p14="http://schemas.microsoft.com/office/powerpoint/2010/main" val="889099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9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Key Elements 	</a:t>
            </a:r>
            <a:endParaRPr lang="en-US" dirty="0">
              <a:solidFill>
                <a:srgbClr val="775F55"/>
              </a:solidFill>
              <a:latin typeface="Tw Cen MT"/>
            </a:endParaRPr>
          </a:p>
        </p:txBody>
      </p:sp>
      <p:sp>
        <p:nvSpPr>
          <p:cNvPr id="6" name="Content Placeholder 3"/>
          <p:cNvSpPr txBox="1">
            <a:spLocks/>
          </p:cNvSpPr>
          <p:nvPr/>
        </p:nvSpPr>
        <p:spPr>
          <a:xfrm>
            <a:off x="609600" y="1147724"/>
            <a:ext cx="6400800"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defTabSz="914400">
              <a:buClr>
                <a:srgbClr val="DD8047"/>
              </a:buClr>
            </a:pPr>
            <a:r>
              <a:rPr lang="en-US" sz="3000" dirty="0">
                <a:solidFill>
                  <a:prstClr val="black"/>
                </a:solidFill>
                <a:latin typeface="Tw Cen MT"/>
              </a:rPr>
              <a:t>Collection of first-hand information</a:t>
            </a:r>
          </a:p>
          <a:p>
            <a:pPr lvl="0" defTabSz="914400">
              <a:buClr>
                <a:srgbClr val="DD8047"/>
              </a:buClr>
            </a:pPr>
            <a:endParaRPr lang="en-US" sz="3000" dirty="0">
              <a:solidFill>
                <a:prstClr val="black"/>
              </a:solidFill>
              <a:latin typeface="Tw Cen MT"/>
            </a:endParaRPr>
          </a:p>
          <a:p>
            <a:pPr lvl="1" defTabSz="914400">
              <a:buClr>
                <a:srgbClr val="94B6D2"/>
              </a:buClr>
            </a:pPr>
            <a:r>
              <a:rPr lang="en-US" dirty="0">
                <a:solidFill>
                  <a:prstClr val="black"/>
                </a:solidFill>
                <a:latin typeface="Tw Cen MT"/>
              </a:rPr>
              <a:t>“You’re putting people back in the movie of their life” </a:t>
            </a:r>
            <a:r>
              <a:rPr lang="en-US" sz="1800" dirty="0">
                <a:solidFill>
                  <a:prstClr val="black"/>
                </a:solidFill>
                <a:latin typeface="Tw Cen MT"/>
              </a:rPr>
              <a:t>– Jacqui </a:t>
            </a:r>
            <a:r>
              <a:rPr lang="en-US" sz="1800" dirty="0" err="1">
                <a:solidFill>
                  <a:prstClr val="black"/>
                </a:solidFill>
                <a:latin typeface="Tw Cen MT"/>
              </a:rPr>
              <a:t>Banaszynski</a:t>
            </a:r>
            <a:r>
              <a:rPr lang="en-US" sz="1800" dirty="0">
                <a:solidFill>
                  <a:prstClr val="black"/>
                </a:solidFill>
                <a:latin typeface="Tw Cen MT"/>
              </a:rPr>
              <a:t> Pulitzer Prize Winning Journalist &amp; University of Missouri Faculty </a:t>
            </a:r>
            <a:r>
              <a:rPr lang="en-US" sz="1800" dirty="0" smtClean="0">
                <a:solidFill>
                  <a:prstClr val="black"/>
                </a:solidFill>
                <a:latin typeface="Tw Cen MT"/>
              </a:rPr>
              <a:t>Member </a:t>
            </a:r>
          </a:p>
        </p:txBody>
      </p:sp>
    </p:spTree>
    <p:extLst>
      <p:ext uri="{BB962C8B-B14F-4D97-AF65-F5344CB8AC3E}">
        <p14:creationId xmlns:p14="http://schemas.microsoft.com/office/powerpoint/2010/main" val="385826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9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Key Elements 	</a:t>
            </a:r>
            <a:endParaRPr lang="en-US" dirty="0">
              <a:solidFill>
                <a:srgbClr val="775F55"/>
              </a:solidFill>
              <a:latin typeface="Tw Cen MT"/>
            </a:endParaRPr>
          </a:p>
        </p:txBody>
      </p:sp>
      <p:sp>
        <p:nvSpPr>
          <p:cNvPr id="6" name="Content Placeholder 3"/>
          <p:cNvSpPr txBox="1">
            <a:spLocks/>
          </p:cNvSpPr>
          <p:nvPr/>
        </p:nvSpPr>
        <p:spPr>
          <a:xfrm>
            <a:off x="609600" y="1147724"/>
            <a:ext cx="8077200"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defTabSz="914400">
              <a:buClr>
                <a:srgbClr val="DD8047"/>
              </a:buClr>
            </a:pPr>
            <a:r>
              <a:rPr lang="en-US" sz="3000" dirty="0">
                <a:solidFill>
                  <a:prstClr val="black"/>
                </a:solidFill>
                <a:latin typeface="Tw Cen MT"/>
              </a:rPr>
              <a:t>Use of high-quality </a:t>
            </a:r>
            <a:r>
              <a:rPr lang="en-US" sz="3000" b="1" dirty="0">
                <a:solidFill>
                  <a:prstClr val="black"/>
                </a:solidFill>
                <a:latin typeface="Tw Cen MT"/>
              </a:rPr>
              <a:t>sound or video </a:t>
            </a:r>
            <a:r>
              <a:rPr lang="en-US" sz="3000" dirty="0">
                <a:solidFill>
                  <a:prstClr val="black"/>
                </a:solidFill>
                <a:latin typeface="Tw Cen MT"/>
              </a:rPr>
              <a:t>equipment</a:t>
            </a:r>
          </a:p>
          <a:p>
            <a:pPr lvl="1" defTabSz="914400">
              <a:buClr>
                <a:srgbClr val="94B6D2"/>
              </a:buClr>
            </a:pPr>
            <a:r>
              <a:rPr lang="en-US" sz="2700" dirty="0">
                <a:solidFill>
                  <a:prstClr val="black"/>
                </a:solidFill>
                <a:latin typeface="Tw Cen MT"/>
              </a:rPr>
              <a:t>Consider putting together an oral history field kit that can be checked out!</a:t>
            </a:r>
          </a:p>
          <a:p>
            <a:pPr lvl="1" defTabSz="914400">
              <a:buClr>
                <a:srgbClr val="94B6D2"/>
              </a:buClr>
            </a:pPr>
            <a:r>
              <a:rPr lang="en-US" sz="2700" dirty="0">
                <a:solidFill>
                  <a:prstClr val="black"/>
                </a:solidFill>
                <a:latin typeface="Tw Cen MT"/>
              </a:rPr>
              <a:t>Provide access to equipment in-house</a:t>
            </a:r>
          </a:p>
          <a:p>
            <a:pPr marL="0" indent="0" defTabSz="914400">
              <a:buClr>
                <a:srgbClr val="DD8047"/>
              </a:buClr>
              <a:buNone/>
            </a:pPr>
            <a:endParaRPr lang="en-US" sz="3000" dirty="0">
              <a:solidFill>
                <a:sysClr val="windowText" lastClr="000000"/>
              </a:solidFill>
              <a:latin typeface="Tw Cen MT"/>
            </a:endParaRPr>
          </a:p>
        </p:txBody>
      </p:sp>
    </p:spTree>
    <p:extLst>
      <p:ext uri="{BB962C8B-B14F-4D97-AF65-F5344CB8AC3E}">
        <p14:creationId xmlns:p14="http://schemas.microsoft.com/office/powerpoint/2010/main" val="1107121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9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Key Elements 	</a:t>
            </a:r>
            <a:endParaRPr lang="en-US" dirty="0">
              <a:solidFill>
                <a:srgbClr val="775F55"/>
              </a:solidFill>
              <a:latin typeface="Tw Cen MT"/>
            </a:endParaRPr>
          </a:p>
        </p:txBody>
      </p:sp>
      <p:sp>
        <p:nvSpPr>
          <p:cNvPr id="6" name="Content Placeholder 3"/>
          <p:cNvSpPr txBox="1">
            <a:spLocks/>
          </p:cNvSpPr>
          <p:nvPr/>
        </p:nvSpPr>
        <p:spPr>
          <a:xfrm>
            <a:off x="609600" y="1147724"/>
            <a:ext cx="7725196"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defTabSz="914400">
              <a:buClr>
                <a:srgbClr val="DD8047"/>
              </a:buClr>
            </a:pPr>
            <a:r>
              <a:rPr lang="en-US" sz="3000" dirty="0">
                <a:solidFill>
                  <a:prstClr val="black"/>
                </a:solidFill>
                <a:latin typeface="Tw Cen MT"/>
              </a:rPr>
              <a:t>Adherence to careful processing techniques </a:t>
            </a:r>
          </a:p>
        </p:txBody>
      </p:sp>
    </p:spTree>
    <p:extLst>
      <p:ext uri="{BB962C8B-B14F-4D97-AF65-F5344CB8AC3E}">
        <p14:creationId xmlns:p14="http://schemas.microsoft.com/office/powerpoint/2010/main" val="3975181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9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Key Elements 	</a:t>
            </a:r>
            <a:endParaRPr lang="en-US" dirty="0">
              <a:solidFill>
                <a:srgbClr val="775F55"/>
              </a:solidFill>
              <a:latin typeface="Tw Cen MT"/>
            </a:endParaRPr>
          </a:p>
        </p:txBody>
      </p:sp>
      <p:sp>
        <p:nvSpPr>
          <p:cNvPr id="6" name="Content Placeholder 3"/>
          <p:cNvSpPr txBox="1">
            <a:spLocks/>
          </p:cNvSpPr>
          <p:nvPr/>
        </p:nvSpPr>
        <p:spPr>
          <a:xfrm>
            <a:off x="609599" y="1147724"/>
            <a:ext cx="7806117"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defTabSz="914400">
              <a:buClr>
                <a:srgbClr val="DD8047"/>
              </a:buClr>
            </a:pPr>
            <a:r>
              <a:rPr lang="en-US" sz="3000" dirty="0" smtClean="0">
                <a:solidFill>
                  <a:prstClr val="black"/>
                </a:solidFill>
                <a:latin typeface="Tw Cen MT"/>
              </a:rPr>
              <a:t>Provisions </a:t>
            </a:r>
            <a:r>
              <a:rPr lang="en-US" sz="3000" dirty="0">
                <a:solidFill>
                  <a:prstClr val="black"/>
                </a:solidFill>
                <a:latin typeface="Tw Cen MT"/>
              </a:rPr>
              <a:t>for making interviews available at an accessible repository</a:t>
            </a:r>
          </a:p>
          <a:p>
            <a:pPr lvl="1" defTabSz="914400">
              <a:buClr>
                <a:srgbClr val="94B6D2"/>
              </a:buClr>
            </a:pPr>
            <a:r>
              <a:rPr lang="en-US" sz="2700" dirty="0">
                <a:solidFill>
                  <a:prstClr val="black"/>
                </a:solidFill>
                <a:latin typeface="Tw Cen MT"/>
              </a:rPr>
              <a:t>Libraries are key! </a:t>
            </a:r>
          </a:p>
          <a:p>
            <a:pPr lvl="2" defTabSz="914400">
              <a:buClr>
                <a:srgbClr val="DD8047"/>
              </a:buClr>
            </a:pPr>
            <a:r>
              <a:rPr lang="en-US" sz="2400" dirty="0">
                <a:solidFill>
                  <a:prstClr val="black"/>
                </a:solidFill>
                <a:latin typeface="Tw Cen MT"/>
              </a:rPr>
              <a:t>Local history section</a:t>
            </a:r>
          </a:p>
          <a:p>
            <a:pPr lvl="2" defTabSz="914400">
              <a:buClr>
                <a:srgbClr val="DD8047"/>
              </a:buClr>
            </a:pPr>
            <a:r>
              <a:rPr lang="en-US" sz="2400" dirty="0">
                <a:solidFill>
                  <a:prstClr val="black"/>
                </a:solidFill>
                <a:latin typeface="Tw Cen MT"/>
              </a:rPr>
              <a:t>Special collections</a:t>
            </a:r>
          </a:p>
          <a:p>
            <a:pPr lvl="2" defTabSz="914400">
              <a:buClr>
                <a:srgbClr val="DD8047"/>
              </a:buClr>
            </a:pPr>
            <a:r>
              <a:rPr lang="en-US" sz="2400" dirty="0">
                <a:solidFill>
                  <a:prstClr val="black"/>
                </a:solidFill>
                <a:latin typeface="Tw Cen MT"/>
              </a:rPr>
              <a:t>Archives </a:t>
            </a:r>
          </a:p>
          <a:p>
            <a:pPr defTabSz="914400">
              <a:buClr>
                <a:srgbClr val="DD8047"/>
              </a:buClr>
            </a:pPr>
            <a:endParaRPr lang="en-US" sz="3000" dirty="0">
              <a:solidFill>
                <a:sysClr val="windowText" lastClr="000000"/>
              </a:solidFill>
              <a:latin typeface="Tw Cen MT"/>
            </a:endParaRPr>
          </a:p>
        </p:txBody>
      </p:sp>
    </p:spTree>
    <p:extLst>
      <p:ext uri="{BB962C8B-B14F-4D97-AF65-F5344CB8AC3E}">
        <p14:creationId xmlns:p14="http://schemas.microsoft.com/office/powerpoint/2010/main" val="3975181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06"/>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2"/>
          <p:cNvSpPr txBox="1">
            <a:spLocks/>
          </p:cNvSpPr>
          <p:nvPr/>
        </p:nvSpPr>
        <p:spPr>
          <a:xfrm>
            <a:off x="1847680" y="1600200"/>
            <a:ext cx="7620000" cy="99060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defTabSz="906377"/>
            <a:r>
              <a:rPr lang="en-US" dirty="0" smtClean="0">
                <a:solidFill>
                  <a:srgbClr val="775F55"/>
                </a:solidFill>
                <a:latin typeface="Tw Cen MT"/>
              </a:rPr>
              <a:t> Programming Ideas </a:t>
            </a:r>
            <a:endParaRPr lang="en-US" dirty="0">
              <a:solidFill>
                <a:schemeClr val="tx1"/>
              </a:solidFill>
              <a:latin typeface="Tw Cen MT"/>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17"/>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24"/>
          <p:cNvSpPr txBox="1">
            <a:spLocks/>
          </p:cNvSpPr>
          <p:nvPr/>
        </p:nvSpPr>
        <p:spPr>
          <a:xfrm>
            <a:off x="612648" y="228600"/>
            <a:ext cx="8153400" cy="990600"/>
          </a:xfrm>
          <a:prstGeom prst="rect">
            <a:avLst/>
          </a:prstGeom>
        </p:spPr>
        <p:txBody>
          <a:bodyPr vert="horz" lIns="90412" tIns="45208" rIns="90412" bIns="45208"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mj-cs"/>
              </a:rPr>
              <a:t>Identify your goals</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5" name="Content Placeholder 25"/>
          <p:cNvSpPr txBox="1">
            <a:spLocks/>
          </p:cNvSpPr>
          <p:nvPr/>
        </p:nvSpPr>
        <p:spPr>
          <a:xfrm>
            <a:off x="612648" y="1219200"/>
            <a:ext cx="8153400" cy="4495800"/>
          </a:xfrm>
          <a:prstGeom prst="rect">
            <a:avLst/>
          </a:prstGeom>
        </p:spPr>
        <p:txBody>
          <a:bodyPr vert="horz" lIns="90412" tIns="45208" rIns="90412" bIns="45208" anchor="t">
            <a:normAutofit lnSpcReduction="10000"/>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Are you trying to educate people?</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Are you attempting to build a sense of community?</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Are you wanting to fill gaps in your local historical record?</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Are you looking for a project for young people?</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Are you trying to find a way for older volunteers to contribute to your library?</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Are you just looking for a program for that empty slot in September?</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endParaRP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27"/>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24"/>
          <p:cNvSpPr txBox="1">
            <a:spLocks/>
          </p:cNvSpPr>
          <p:nvPr/>
        </p:nvSpPr>
        <p:spPr>
          <a:xfrm>
            <a:off x="612648" y="228600"/>
            <a:ext cx="8153400" cy="990600"/>
          </a:xfrm>
          <a:prstGeom prst="rect">
            <a:avLst/>
          </a:prstGeom>
        </p:spPr>
        <p:txBody>
          <a:bodyPr vert="horz" lIns="90412" tIns="45208" rIns="90412" bIns="45208"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775F55"/>
                </a:solidFill>
                <a:effectLst/>
                <a:uLnTx/>
                <a:uFillTx/>
                <a:latin typeface="Tw Cen MT"/>
                <a:ea typeface="+mj-ea"/>
                <a:cs typeface="+mj-cs"/>
              </a:rPr>
              <a:t>Identify your resources</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5" name="Content Placeholder 25"/>
          <p:cNvSpPr txBox="1">
            <a:spLocks/>
          </p:cNvSpPr>
          <p:nvPr/>
        </p:nvSpPr>
        <p:spPr>
          <a:xfrm>
            <a:off x="612648" y="1219200"/>
            <a:ext cx="8153400" cy="4495800"/>
          </a:xfrm>
          <a:prstGeom prst="rect">
            <a:avLst/>
          </a:prstGeom>
        </p:spPr>
        <p:txBody>
          <a:bodyPr vert="horz" lIns="90412" tIns="45208" rIns="90412" bIns="45208" anchor="t">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What do you already have in the way of:</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Volunteers?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Funds?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Community groups who would be willing to help?</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Equipment ?</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endParaRP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Your goals and your available resources will likely impact what types of projects you can undertake.</a:t>
            </a: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36"/>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775F55"/>
                </a:solidFill>
                <a:effectLst/>
                <a:uLnTx/>
                <a:uFillTx/>
                <a:latin typeface="Tw Cen MT"/>
                <a:ea typeface="+mj-ea"/>
                <a:cs typeface="+mj-cs"/>
              </a:rPr>
              <a:t>Programming Ideas</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5" name="Content Placeholder 3"/>
          <p:cNvSpPr txBox="1">
            <a:spLocks/>
          </p:cNvSpPr>
          <p:nvPr/>
        </p:nvSpPr>
        <p:spPr>
          <a:xfrm>
            <a:off x="609599" y="1143001"/>
            <a:ext cx="7668553"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Two primary approaches to oral history programming in libraries:</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endParaRP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Using existing oral history interviews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Generating new ones</a:t>
            </a: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2"/>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775F55"/>
                </a:solidFill>
                <a:effectLst/>
                <a:uLnTx/>
                <a:uFillTx/>
                <a:latin typeface="Tw Cen MT"/>
                <a:ea typeface="+mj-ea"/>
                <a:cs typeface="+mj-cs"/>
              </a:rPr>
              <a:t>Using existing oral histories</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5" name="Content Placeholder 3"/>
          <p:cNvSpPr txBox="1">
            <a:spLocks/>
          </p:cNvSpPr>
          <p:nvPr/>
        </p:nvSpPr>
        <p:spPr>
          <a:xfrm>
            <a:off x="609599" y="1143001"/>
            <a:ext cx="7830393"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Useful for:</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One-shot educational programs on a particular topic (the Dust Bowl, women’s history, local-interest stories)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Supplementary material for book discussion groups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Providing historical perspective on events in your community</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79"/>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ontent Placeholder 3"/>
          <p:cNvSpPr txBox="1">
            <a:spLocks/>
          </p:cNvSpPr>
          <p:nvPr/>
        </p:nvSpPr>
        <p:spPr>
          <a:xfrm>
            <a:off x="609599" y="1142581"/>
            <a:ext cx="8077201" cy="4419600"/>
          </a:xfrm>
          <a:prstGeom prst="rect">
            <a:avLst/>
          </a:prstGeom>
        </p:spPr>
        <p:txBody>
          <a:bodyPr vert="horz" lIns="90412" tIns="45208" rIns="90412" bIns="45208" anchor="t">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33145" lvl="1" indent="-271326" defTabSz="904501">
              <a:buClr>
                <a:srgbClr val="94B6D2"/>
              </a:buClr>
            </a:pPr>
            <a:r>
              <a:rPr lang="en-US" dirty="0" smtClean="0">
                <a:solidFill>
                  <a:sysClr val="windowText" lastClr="000000"/>
                </a:solidFill>
                <a:latin typeface="Tw Cen MT"/>
              </a:rPr>
              <a:t>Today’s webinar is a presentation of ALA’s Public Programs Office and is part of </a:t>
            </a:r>
            <a:r>
              <a:rPr lang="en-US" i="1" dirty="0" smtClean="0">
                <a:solidFill>
                  <a:sysClr val="windowText" lastClr="000000"/>
                </a:solidFill>
                <a:latin typeface="Tw Cen MT"/>
              </a:rPr>
              <a:t>Latino Americans: 500 Years of History</a:t>
            </a:r>
            <a:r>
              <a:rPr lang="en-US" dirty="0" smtClean="0">
                <a:solidFill>
                  <a:sysClr val="windowText" lastClr="000000"/>
                </a:solidFill>
                <a:latin typeface="Tw Cen MT"/>
              </a:rPr>
              <a:t>, a programming initiative offered in partnership with the National Endowment for the Humanities (NEH). Learn more at www.ala.org/latinoamericans. </a:t>
            </a:r>
            <a:endParaRPr lang="en-US" dirty="0">
              <a:solidFill>
                <a:srgbClr val="000000"/>
              </a:solidFill>
              <a:latin typeface="Tw Cen MT"/>
            </a:endParaRPr>
          </a:p>
          <a:p>
            <a:pPr marL="633145" lvl="1" indent="-271326" defTabSz="904501">
              <a:buClr>
                <a:srgbClr val="94B6D2"/>
              </a:buClr>
            </a:pPr>
            <a:endParaRPr lang="en-US" dirty="0" smtClean="0">
              <a:solidFill>
                <a:sysClr val="windowText" lastClr="000000"/>
              </a:solidFill>
              <a:latin typeface="Tw Cen MT"/>
            </a:endParaRPr>
          </a:p>
          <a:p>
            <a:pPr marL="633145" lvl="1" indent="-271326" defTabSz="904501">
              <a:buClr>
                <a:srgbClr val="94B6D2"/>
              </a:buClr>
            </a:pPr>
            <a:r>
              <a:rPr lang="en-US" dirty="0" smtClean="0">
                <a:solidFill>
                  <a:sysClr val="windowText" lastClr="000000"/>
                </a:solidFill>
                <a:latin typeface="Tw Cen MT"/>
              </a:rPr>
              <a:t>News from the Public Programs Office: Applications now being accepted for the </a:t>
            </a:r>
            <a:r>
              <a:rPr lang="en-US" i="1" dirty="0" smtClean="0">
                <a:solidFill>
                  <a:sysClr val="windowText" lastClr="000000"/>
                </a:solidFill>
                <a:latin typeface="Tw Cen MT"/>
              </a:rPr>
              <a:t>Great Stories Club </a:t>
            </a:r>
            <a:r>
              <a:rPr lang="en-US" dirty="0" smtClean="0">
                <a:solidFill>
                  <a:sysClr val="windowText" lastClr="000000"/>
                </a:solidFill>
                <a:latin typeface="Tw Cen MT"/>
              </a:rPr>
              <a:t>and </a:t>
            </a:r>
            <a:r>
              <a:rPr lang="en-US" i="1" dirty="0" smtClean="0">
                <a:solidFill>
                  <a:sysClr val="windowText" lastClr="000000"/>
                </a:solidFill>
                <a:latin typeface="Tw Cen MT"/>
              </a:rPr>
              <a:t>Explore Space</a:t>
            </a:r>
            <a:r>
              <a:rPr lang="en-US" dirty="0" smtClean="0">
                <a:solidFill>
                  <a:sysClr val="windowText" lastClr="000000"/>
                </a:solidFill>
                <a:latin typeface="Tw Cen MT"/>
              </a:rPr>
              <a:t>, </a:t>
            </a:r>
            <a:r>
              <a:rPr lang="en-US" i="1" dirty="0" smtClean="0">
                <a:solidFill>
                  <a:sysClr val="windowText" lastClr="000000"/>
                </a:solidFill>
                <a:latin typeface="Tw Cen MT"/>
              </a:rPr>
              <a:t>Explore Tech</a:t>
            </a:r>
            <a:r>
              <a:rPr lang="en-US" dirty="0" smtClean="0">
                <a:solidFill>
                  <a:sysClr val="windowText" lastClr="000000"/>
                </a:solidFill>
                <a:latin typeface="Tw Cen MT"/>
              </a:rPr>
              <a:t> and </a:t>
            </a:r>
            <a:r>
              <a:rPr lang="en-US" i="1" dirty="0" smtClean="0">
                <a:solidFill>
                  <a:sysClr val="windowText" lastClr="000000"/>
                </a:solidFill>
                <a:latin typeface="Tw Cen MT"/>
              </a:rPr>
              <a:t>Explore Earth</a:t>
            </a:r>
            <a:r>
              <a:rPr lang="en-US" dirty="0" smtClean="0">
                <a:solidFill>
                  <a:sysClr val="windowText" lastClr="000000"/>
                </a:solidFill>
                <a:latin typeface="Tw Cen MT"/>
              </a:rPr>
              <a:t>. </a:t>
            </a:r>
            <a:endParaRPr lang="en-US" dirty="0">
              <a:solidFill>
                <a:sysClr val="windowText" lastClr="000000"/>
              </a:solidFill>
              <a:latin typeface="Tw Cen MT"/>
            </a:endParaRPr>
          </a:p>
          <a:p>
            <a:pPr marL="633145" lvl="1" indent="-271326" defTabSz="904501">
              <a:buClr>
                <a:srgbClr val="94B6D2"/>
              </a:buClr>
            </a:pPr>
            <a:endParaRPr lang="en-US" dirty="0">
              <a:solidFill>
                <a:sysClr val="windowText" lastClr="000000"/>
              </a:solidFill>
              <a:latin typeface="Tw Cen MT"/>
            </a:endParaRPr>
          </a:p>
          <a:p>
            <a:pPr marL="633145" lvl="1" indent="-271326" defTabSz="904501">
              <a:buClr>
                <a:srgbClr val="94B6D2"/>
              </a:buClr>
            </a:pPr>
            <a:r>
              <a:rPr lang="en-US" dirty="0" smtClean="0">
                <a:solidFill>
                  <a:sysClr val="windowText" lastClr="000000"/>
                </a:solidFill>
                <a:latin typeface="Tw Cen MT"/>
              </a:rPr>
              <a:t>Tech issues on today’s webinar? Send a private message to Brian Russell. </a:t>
            </a:r>
            <a:endParaRPr lang="en-US" dirty="0">
              <a:solidFill>
                <a:sysClr val="windowText" lastClr="000000"/>
              </a:solidFill>
              <a:latin typeface="Tw Cen MT"/>
            </a:endParaRPr>
          </a:p>
          <a:p>
            <a:pPr marL="678379" lvl="2" indent="0" defTabSz="904501">
              <a:buClr>
                <a:srgbClr val="DD8047"/>
              </a:buClr>
              <a:buFont typeface="Wingdings"/>
              <a:buNone/>
            </a:pPr>
            <a:endParaRPr lang="en-US" sz="2600" dirty="0">
              <a:solidFill>
                <a:srgbClr val="000000"/>
              </a:solidFill>
              <a:latin typeface="Tw Cen MT"/>
            </a:endParaRPr>
          </a:p>
        </p:txBody>
      </p:sp>
      <p:sp>
        <p:nvSpPr>
          <p:cNvPr id="6"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04501"/>
            <a:r>
              <a:rPr lang="en-US" dirty="0" smtClean="0">
                <a:solidFill>
                  <a:srgbClr val="775F55"/>
                </a:solidFill>
                <a:latin typeface="Tw Cen MT"/>
              </a:rPr>
              <a:t>Welcome and Announcements</a:t>
            </a:r>
            <a:r>
              <a:rPr lang="en-US" dirty="0">
                <a:solidFill>
                  <a:srgbClr val="775F55"/>
                </a:solidFill>
                <a:latin typeface="Tw Cen MT"/>
              </a:rPr>
              <a:t>	</a:t>
            </a:r>
          </a:p>
        </p:txBody>
      </p:sp>
    </p:spTree>
    <p:extLst>
      <p:ext uri="{BB962C8B-B14F-4D97-AF65-F5344CB8AC3E}">
        <p14:creationId xmlns:p14="http://schemas.microsoft.com/office/powerpoint/2010/main" val="12881822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2"/>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smtClean="0">
                <a:solidFill>
                  <a:srgbClr val="775F55"/>
                </a:solidFill>
                <a:latin typeface="Tw Cen MT"/>
              </a:rPr>
              <a:t>Using existing oral histories</a:t>
            </a:r>
            <a:endParaRPr lang="en-US" dirty="0">
              <a:solidFill>
                <a:srgbClr val="775F55"/>
              </a:solidFill>
              <a:latin typeface="Tw Cen MT"/>
            </a:endParaRPr>
          </a:p>
        </p:txBody>
      </p:sp>
      <p:sp>
        <p:nvSpPr>
          <p:cNvPr id="7" name="Content Placeholder 3"/>
          <p:cNvSpPr txBox="1">
            <a:spLocks/>
          </p:cNvSpPr>
          <p:nvPr/>
        </p:nvSpPr>
        <p:spPr>
          <a:xfrm>
            <a:off x="1447800" y="1234367"/>
            <a:ext cx="6400800" cy="4419600"/>
          </a:xfrm>
          <a:prstGeom prst="rect">
            <a:avLst/>
          </a:prstGeom>
        </p:spPr>
        <p:txBody>
          <a:bodyPr vert="horz" lIns="90412" tIns="45208" rIns="90412" bIns="45208">
            <a:normAutofit fontScale="92500" lnSpcReduction="10000"/>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Where to find oral history collections:</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endParaRP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endParaRP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smtClean="0">
              <a:ln>
                <a:noFill/>
              </a:ln>
              <a:solidFill>
                <a:srgbClr val="FF3300"/>
              </a:solidFill>
              <a:effectLst/>
              <a:uLnTx/>
              <a:uFillTx/>
              <a:latin typeface="Tw Cen MT"/>
              <a:ea typeface="+mn-ea"/>
              <a:cs typeface="+mn-cs"/>
            </a:endParaRPr>
          </a:p>
          <a:p>
            <a:pPr marL="0" lvl="0" indent="0" defTabSz="914400">
              <a:buClr>
                <a:srgbClr val="DD8047"/>
              </a:buClr>
              <a:buNone/>
            </a:pPr>
            <a:r>
              <a:rPr lang="en-US" dirty="0" smtClean="0">
                <a:solidFill>
                  <a:srgbClr val="FF3300"/>
                </a:solidFill>
                <a:latin typeface="Tw Cen MT"/>
              </a:rPr>
              <a:t>http</a:t>
            </a:r>
            <a:r>
              <a:rPr lang="en-US" dirty="0">
                <a:solidFill>
                  <a:srgbClr val="FF3300"/>
                </a:solidFill>
                <a:latin typeface="Tw Cen MT"/>
              </a:rPr>
              <a:t>://www.oralhistory.org/centers-and-collections/</a:t>
            </a:r>
            <a:endParaRPr kumimoji="0" lang="en-US" sz="2900" b="0" i="0" u="none" strike="noStrike" kern="1200" cap="none" spc="0" normalizeH="0" baseline="0" noProof="0" dirty="0" smtClean="0">
              <a:ln>
                <a:noFill/>
              </a:ln>
              <a:solidFill>
                <a:srgbClr val="FF3300"/>
              </a:solidFill>
              <a:effectLst/>
              <a:uLnTx/>
              <a:uFillTx/>
              <a:latin typeface="Tw Cen MT"/>
              <a:ea typeface="+mn-ea"/>
              <a:cs typeface="+mn-cs"/>
            </a:endParaRP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Also, regional organizations might be able to help you locate material:</a:t>
            </a:r>
            <a:endParaRPr kumimoji="0" lang="en-US" sz="2900" b="0" i="0" u="none" strike="noStrike" kern="1200" cap="none" spc="0" normalizeH="0" baseline="0" noProof="0" dirty="0" smtClean="0">
              <a:ln>
                <a:noFill/>
              </a:ln>
              <a:solidFill>
                <a:srgbClr val="FF3300"/>
              </a:solidFill>
              <a:effectLst/>
              <a:uLnTx/>
              <a:uFillTx/>
              <a:latin typeface="Tw Cen MT"/>
              <a:ea typeface="+mn-ea"/>
              <a:cs typeface="+mn-cs"/>
            </a:endParaRPr>
          </a:p>
          <a:p>
            <a:pPr marL="0" lvl="0" indent="0" defTabSz="914400">
              <a:buClr>
                <a:srgbClr val="DD8047"/>
              </a:buClr>
              <a:buNone/>
            </a:pPr>
            <a:r>
              <a:rPr lang="en-US" dirty="0" smtClean="0">
                <a:solidFill>
                  <a:srgbClr val="FF3300"/>
                </a:solidFill>
                <a:latin typeface="Tw Cen MT"/>
              </a:rPr>
              <a:t>http</a:t>
            </a:r>
            <a:r>
              <a:rPr lang="en-US" dirty="0">
                <a:solidFill>
                  <a:srgbClr val="FF3300"/>
                </a:solidFill>
                <a:latin typeface="Tw Cen MT"/>
              </a:rPr>
              <a:t>://www.oralhistory.org/regional-and-international-organizations/</a:t>
            </a:r>
            <a:endParaRPr kumimoji="0" lang="en-US" sz="2900" b="0" i="0" u="none" strike="noStrike" kern="1200" cap="none" spc="0" normalizeH="0" baseline="0" noProof="0" dirty="0" smtClean="0">
              <a:ln>
                <a:noFill/>
              </a:ln>
              <a:solidFill>
                <a:srgbClr val="FF3300"/>
              </a:solidFill>
              <a:effectLst/>
              <a:uLnTx/>
              <a:uFillTx/>
              <a:latin typeface="Tw Cen MT"/>
              <a:ea typeface="+mn-ea"/>
              <a:cs typeface="+mn-cs"/>
            </a:endParaRP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endParaRP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dirty="0">
              <a:ln>
                <a:noFill/>
              </a:ln>
              <a:solidFill>
                <a:sysClr val="windowText" lastClr="000000"/>
              </a:solidFill>
              <a:effectLst/>
              <a:uLnTx/>
              <a:uFillTx/>
              <a:latin typeface="Tw Cen MT"/>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970" y="1887059"/>
            <a:ext cx="4895850" cy="885825"/>
          </a:xfrm>
          <a:prstGeom prst="rect">
            <a:avLst/>
          </a:prstGeom>
        </p:spPr>
      </p:pic>
    </p:spTree>
    <p:extLst>
      <p:ext uri="{BB962C8B-B14F-4D97-AF65-F5344CB8AC3E}">
        <p14:creationId xmlns:p14="http://schemas.microsoft.com/office/powerpoint/2010/main" val="1464470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2"/>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smtClean="0">
                <a:solidFill>
                  <a:srgbClr val="775F55"/>
                </a:solidFill>
                <a:latin typeface="Tw Cen MT"/>
              </a:rPr>
              <a:t>Using existing oral histories</a:t>
            </a:r>
            <a:endParaRPr lang="en-US" dirty="0">
              <a:solidFill>
                <a:srgbClr val="775F55"/>
              </a:solidFill>
              <a:latin typeface="Tw Cen MT"/>
            </a:endParaRPr>
          </a:p>
        </p:txBody>
      </p:sp>
      <p:sp>
        <p:nvSpPr>
          <p:cNvPr id="5" name="Content Placeholder 3"/>
          <p:cNvSpPr txBox="1">
            <a:spLocks/>
          </p:cNvSpPr>
          <p:nvPr/>
        </p:nvSpPr>
        <p:spPr>
          <a:xfrm>
            <a:off x="755257" y="1221552"/>
            <a:ext cx="7231582"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0" indent="0" defTabSz="914400">
              <a:buClr>
                <a:srgbClr val="DD8047"/>
              </a:buClr>
              <a:buNone/>
            </a:pPr>
            <a:r>
              <a:rPr lang="en-US" dirty="0" smtClean="0">
                <a:solidFill>
                  <a:prstClr val="black"/>
                </a:solidFill>
                <a:latin typeface="Tw Cen MT"/>
              </a:rPr>
              <a:t>If </a:t>
            </a:r>
            <a:r>
              <a:rPr lang="en-US" dirty="0">
                <a:solidFill>
                  <a:prstClr val="black"/>
                </a:solidFill>
                <a:latin typeface="Tw Cen MT"/>
              </a:rPr>
              <a:t>you are using existing oral histories, please be sure to check copyright or use restrictions, as they may limit how you are able to incorporate interviews into your projects or presentations.</a:t>
            </a:r>
          </a:p>
          <a:p>
            <a:pPr marL="0" indent="0" defTabSz="914400">
              <a:buClr>
                <a:srgbClr val="DD8047"/>
              </a:buClr>
              <a:buFont typeface="Wingdings"/>
              <a:buNone/>
            </a:pPr>
            <a:endParaRPr lang="en-US" dirty="0">
              <a:solidFill>
                <a:sysClr val="windowText" lastClr="000000"/>
              </a:solidFill>
              <a:latin typeface="Tw Cen MT"/>
            </a:endParaRPr>
          </a:p>
        </p:txBody>
      </p:sp>
    </p:spTree>
    <p:extLst>
      <p:ext uri="{BB962C8B-B14F-4D97-AF65-F5344CB8AC3E}">
        <p14:creationId xmlns:p14="http://schemas.microsoft.com/office/powerpoint/2010/main" val="1464470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4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mj-cs"/>
              </a:rPr>
              <a:t>Generating new oral histories	</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5" name="Content Placeholder 3"/>
          <p:cNvSpPr txBox="1">
            <a:spLocks/>
          </p:cNvSpPr>
          <p:nvPr/>
        </p:nvSpPr>
        <p:spPr>
          <a:xfrm>
            <a:off x="609599" y="1153117"/>
            <a:ext cx="8077201"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Useful for:</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Community building</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Engaging enthusiastic volunteers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Filling in gaps in community history </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Educating people on the process so that they can use oral history in their own projects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endParaRPr kumimoji="0" lang="en-US" sz="29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4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Generating new oral histories	</a:t>
            </a:r>
            <a:endParaRPr lang="en-US" dirty="0">
              <a:solidFill>
                <a:srgbClr val="775F55"/>
              </a:solidFill>
              <a:latin typeface="Tw Cen MT"/>
            </a:endParaRPr>
          </a:p>
        </p:txBody>
      </p:sp>
      <p:sp>
        <p:nvSpPr>
          <p:cNvPr id="5" name="Content Placeholder 3"/>
          <p:cNvSpPr txBox="1">
            <a:spLocks/>
          </p:cNvSpPr>
          <p:nvPr/>
        </p:nvSpPr>
        <p:spPr>
          <a:xfrm>
            <a:off x="609600" y="1153117"/>
            <a:ext cx="7700920"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0" indent="0" defTabSz="914400">
              <a:buClr>
                <a:srgbClr val="DD8047"/>
              </a:buClr>
              <a:buNone/>
            </a:pPr>
            <a:r>
              <a:rPr lang="en-US" dirty="0" smtClean="0">
                <a:solidFill>
                  <a:prstClr val="black"/>
                </a:solidFill>
                <a:latin typeface="Tw Cen MT"/>
              </a:rPr>
              <a:t>There </a:t>
            </a:r>
            <a:r>
              <a:rPr lang="en-US" dirty="0">
                <a:solidFill>
                  <a:prstClr val="black"/>
                </a:solidFill>
                <a:latin typeface="Tw Cen MT"/>
              </a:rPr>
              <a:t>are a number of possible, non-exclusive approaches to this:</a:t>
            </a:r>
          </a:p>
          <a:p>
            <a:pPr marL="0" lvl="0" indent="0" defTabSz="914400">
              <a:buClr>
                <a:srgbClr val="DD8047"/>
              </a:buClr>
              <a:buNone/>
            </a:pPr>
            <a:endParaRPr lang="en-US" dirty="0">
              <a:solidFill>
                <a:prstClr val="black"/>
              </a:solidFill>
              <a:latin typeface="Tw Cen MT"/>
            </a:endParaRPr>
          </a:p>
          <a:p>
            <a:pPr lvl="0" defTabSz="914400">
              <a:buClr>
                <a:srgbClr val="DD8047"/>
              </a:buClr>
            </a:pPr>
            <a:r>
              <a:rPr lang="en-US" dirty="0">
                <a:solidFill>
                  <a:prstClr val="black"/>
                </a:solidFill>
                <a:latin typeface="Tw Cen MT"/>
              </a:rPr>
              <a:t>Collaborating with an existing oral history program.</a:t>
            </a:r>
          </a:p>
          <a:p>
            <a:pPr lvl="0" defTabSz="914400">
              <a:buClr>
                <a:srgbClr val="DD8047"/>
              </a:buClr>
            </a:pPr>
            <a:r>
              <a:rPr lang="en-US" dirty="0">
                <a:solidFill>
                  <a:prstClr val="black"/>
                </a:solidFill>
                <a:latin typeface="Tw Cen MT"/>
              </a:rPr>
              <a:t>Having an oral historian provide training.</a:t>
            </a:r>
          </a:p>
          <a:p>
            <a:pPr lvl="0" defTabSz="914400">
              <a:buClr>
                <a:srgbClr val="DD8047"/>
              </a:buClr>
            </a:pPr>
            <a:r>
              <a:rPr lang="en-US" dirty="0">
                <a:solidFill>
                  <a:prstClr val="black"/>
                </a:solidFill>
                <a:latin typeface="Tw Cen MT"/>
              </a:rPr>
              <a:t>Providing equipment for check-out.</a:t>
            </a:r>
          </a:p>
          <a:p>
            <a:pPr defTabSz="914400">
              <a:buClr>
                <a:srgbClr val="DD8047"/>
              </a:buClr>
            </a:pPr>
            <a:endParaRPr lang="en-US" dirty="0">
              <a:solidFill>
                <a:sysClr val="windowText" lastClr="000000"/>
              </a:solidFill>
              <a:latin typeface="Tw Cen MT"/>
            </a:endParaRPr>
          </a:p>
        </p:txBody>
      </p:sp>
    </p:spTree>
    <p:extLst>
      <p:ext uri="{BB962C8B-B14F-4D97-AF65-F5344CB8AC3E}">
        <p14:creationId xmlns:p14="http://schemas.microsoft.com/office/powerpoint/2010/main" val="2357068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4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Generating new oral histories	</a:t>
            </a:r>
            <a:endParaRPr lang="en-US" dirty="0">
              <a:solidFill>
                <a:srgbClr val="775F55"/>
              </a:solidFill>
              <a:latin typeface="Tw Cen MT"/>
            </a:endParaRPr>
          </a:p>
        </p:txBody>
      </p:sp>
      <p:sp>
        <p:nvSpPr>
          <p:cNvPr id="5" name="Content Placeholder 3"/>
          <p:cNvSpPr txBox="1">
            <a:spLocks/>
          </p:cNvSpPr>
          <p:nvPr/>
        </p:nvSpPr>
        <p:spPr>
          <a:xfrm>
            <a:off x="609599" y="1153117"/>
            <a:ext cx="7943682"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0" indent="0" defTabSz="914400">
              <a:buClr>
                <a:srgbClr val="DD8047"/>
              </a:buClr>
              <a:buNone/>
            </a:pPr>
            <a:r>
              <a:rPr lang="en-US" dirty="0">
                <a:solidFill>
                  <a:prstClr val="black"/>
                </a:solidFill>
                <a:latin typeface="Tw Cen MT"/>
              </a:rPr>
              <a:t>Aspects you’ll need to consider:</a:t>
            </a:r>
          </a:p>
          <a:p>
            <a:pPr lvl="0" defTabSz="914400">
              <a:buClr>
                <a:srgbClr val="DD8047"/>
              </a:buClr>
            </a:pPr>
            <a:r>
              <a:rPr lang="en-US" dirty="0">
                <a:solidFill>
                  <a:prstClr val="black"/>
                </a:solidFill>
                <a:latin typeface="Tw Cen MT"/>
              </a:rPr>
              <a:t>Equipment for recording and playback</a:t>
            </a:r>
          </a:p>
          <a:p>
            <a:pPr lvl="0" defTabSz="914400">
              <a:buClr>
                <a:srgbClr val="DD8047"/>
              </a:buClr>
            </a:pPr>
            <a:r>
              <a:rPr lang="en-US" dirty="0">
                <a:solidFill>
                  <a:prstClr val="black"/>
                </a:solidFill>
                <a:latin typeface="Tw Cen MT"/>
              </a:rPr>
              <a:t>Representative selection of interviewees</a:t>
            </a:r>
          </a:p>
          <a:p>
            <a:pPr lvl="0" defTabSz="914400">
              <a:buClr>
                <a:srgbClr val="DD8047"/>
              </a:buClr>
            </a:pPr>
            <a:r>
              <a:rPr lang="en-US" dirty="0">
                <a:solidFill>
                  <a:prstClr val="black"/>
                </a:solidFill>
                <a:latin typeface="Tw Cen MT"/>
              </a:rPr>
              <a:t>Release forms (so that you can make them available at the library)</a:t>
            </a:r>
          </a:p>
          <a:p>
            <a:pPr lvl="0" defTabSz="914400">
              <a:buClr>
                <a:srgbClr val="DD8047"/>
              </a:buClr>
            </a:pPr>
            <a:r>
              <a:rPr lang="en-US" dirty="0">
                <a:solidFill>
                  <a:prstClr val="black"/>
                </a:solidFill>
                <a:latin typeface="Tw Cen MT"/>
              </a:rPr>
              <a:t>Processing (so that you can make them discoverable as well as available)</a:t>
            </a:r>
          </a:p>
          <a:p>
            <a:pPr lvl="0" defTabSz="914400">
              <a:buClr>
                <a:srgbClr val="DD8047"/>
              </a:buClr>
            </a:pPr>
            <a:r>
              <a:rPr lang="en-US" dirty="0">
                <a:solidFill>
                  <a:prstClr val="black"/>
                </a:solidFill>
                <a:latin typeface="Tw Cen MT"/>
              </a:rPr>
              <a:t>Preservation </a:t>
            </a:r>
          </a:p>
          <a:p>
            <a:pPr defTabSz="914400">
              <a:buClr>
                <a:srgbClr val="DD8047"/>
              </a:buClr>
            </a:pPr>
            <a:endParaRPr lang="en-US" dirty="0">
              <a:solidFill>
                <a:sysClr val="windowText" lastClr="000000"/>
              </a:solidFill>
              <a:latin typeface="Tw Cen MT"/>
            </a:endParaRPr>
          </a:p>
        </p:txBody>
      </p:sp>
    </p:spTree>
    <p:extLst>
      <p:ext uri="{BB962C8B-B14F-4D97-AF65-F5344CB8AC3E}">
        <p14:creationId xmlns:p14="http://schemas.microsoft.com/office/powerpoint/2010/main" val="2357068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06"/>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2"/>
          <p:cNvSpPr txBox="1">
            <a:spLocks/>
          </p:cNvSpPr>
          <p:nvPr/>
        </p:nvSpPr>
        <p:spPr>
          <a:xfrm>
            <a:off x="2851093" y="1630545"/>
            <a:ext cx="7620000" cy="99060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defTabSz="906377"/>
            <a:r>
              <a:rPr lang="en-US" dirty="0" smtClean="0">
                <a:solidFill>
                  <a:srgbClr val="775F55"/>
                </a:solidFill>
                <a:latin typeface="Tw Cen MT"/>
              </a:rPr>
              <a:t>  Resources </a:t>
            </a:r>
            <a:endParaRPr lang="en-US" dirty="0">
              <a:solidFill>
                <a:srgbClr val="000000"/>
              </a:solidFill>
              <a:latin typeface="Tw Cen MT"/>
            </a:endParaRPr>
          </a:p>
        </p:txBody>
      </p:sp>
    </p:spTree>
    <p:extLst>
      <p:ext uri="{BB962C8B-B14F-4D97-AF65-F5344CB8AC3E}">
        <p14:creationId xmlns:p14="http://schemas.microsoft.com/office/powerpoint/2010/main" val="2543996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mj-cs"/>
              </a:rPr>
              <a:t>Resources Available </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5" name="Content Placeholder 3"/>
          <p:cNvSpPr txBox="1">
            <a:spLocks/>
          </p:cNvSpPr>
          <p:nvPr/>
        </p:nvSpPr>
        <p:spPr>
          <a:xfrm>
            <a:off x="609600" y="718142"/>
            <a:ext cx="6400800"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 </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There are so many resources out there!!</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endParaRP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Books and other print material </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endPar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endParaRP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Organizations and institutions </a:t>
            </a:r>
            <a:endParaRPr kumimoji="0" lang="en-US" sz="29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Oral History Manual with shadow.jpg"/>
          <p:cNvPicPr>
            <a:picLocks noChangeAspect="1"/>
          </p:cNvPicPr>
          <p:nvPr/>
        </p:nvPicPr>
        <p:blipFill>
          <a:blip r:embed="rId3" cstate="print"/>
          <a:stretch>
            <a:fillRect/>
          </a:stretch>
        </p:blipFill>
        <p:spPr>
          <a:xfrm>
            <a:off x="2667000" y="609600"/>
            <a:ext cx="4218642" cy="5277202"/>
          </a:xfrm>
          <a:prstGeom prst="rect">
            <a:avLst/>
          </a:prstGeom>
        </p:spPr>
      </p:pic>
      <p:pic>
        <p:nvPicPr>
          <p:cNvPr id="3" name="Picture 2" descr="Oral History and the Law book cover with shadow.jpg"/>
          <p:cNvPicPr>
            <a:picLocks noChangeAspect="1"/>
          </p:cNvPicPr>
          <p:nvPr/>
        </p:nvPicPr>
        <p:blipFill>
          <a:blip r:embed="rId4" cstate="print"/>
          <a:stretch>
            <a:fillRect/>
          </a:stretch>
        </p:blipFill>
        <p:spPr>
          <a:xfrm rot="20700000">
            <a:off x="579929" y="930687"/>
            <a:ext cx="2469382" cy="3628788"/>
          </a:xfrm>
          <a:prstGeom prst="rect">
            <a:avLst/>
          </a:prstGeom>
        </p:spPr>
      </p:pic>
      <p:pic>
        <p:nvPicPr>
          <p:cNvPr id="12" name="Picture 11"/>
          <p:cNvPicPr>
            <a:picLocks noChangeAspect="1"/>
          </p:cNvPicPr>
          <p:nvPr/>
        </p:nvPicPr>
        <p:blipFill>
          <a:blip r:embed="rId5"/>
          <a:stretch>
            <a:fillRect/>
          </a:stretch>
        </p:blipFill>
        <p:spPr>
          <a:xfrm rot="441768">
            <a:off x="6278359" y="2868601"/>
            <a:ext cx="2402714" cy="3569856"/>
          </a:xfrm>
          <a:prstGeom prst="rect">
            <a:avLst/>
          </a:prstGeom>
        </p:spPr>
      </p:pic>
    </p:spTree>
    <p:extLst>
      <p:ext uri="{BB962C8B-B14F-4D97-AF65-F5344CB8AC3E}">
        <p14:creationId xmlns:p14="http://schemas.microsoft.com/office/powerpoint/2010/main" val="2523890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Oral History Association  </a:t>
            </a:r>
            <a:endParaRPr lang="en-US" dirty="0">
              <a:solidFill>
                <a:srgbClr val="775F55"/>
              </a:solidFill>
              <a:latin typeface="Tw Cen MT"/>
            </a:endParaRPr>
          </a:p>
        </p:txBody>
      </p:sp>
      <p:pic>
        <p:nvPicPr>
          <p:cNvPr id="6" name="Picture Placeholder 4" descr="Oral History Associa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92948" y="1053989"/>
            <a:ext cx="6510669" cy="4431522"/>
          </a:xfrm>
          <a:prstGeom prst="rect">
            <a:avLst/>
          </a:prstGeom>
        </p:spPr>
      </p:pic>
    </p:spTree>
    <p:extLst>
      <p:ext uri="{BB962C8B-B14F-4D97-AF65-F5344CB8AC3E}">
        <p14:creationId xmlns:p14="http://schemas.microsoft.com/office/powerpoint/2010/main" val="31090663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Oral History Review (Oxford)  </a:t>
            </a:r>
            <a:endParaRPr lang="en-US" dirty="0">
              <a:solidFill>
                <a:srgbClr val="775F55"/>
              </a:solidFill>
              <a:latin typeface="Tw Cen MT"/>
            </a:endParaRPr>
          </a:p>
        </p:txBody>
      </p:sp>
      <p:pic>
        <p:nvPicPr>
          <p:cNvPr id="5" name="Picture Placeholder 4" descr="Oxford Journals | Arts &amp; Humanities | The Oral History Review"/>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72725" y="1143001"/>
            <a:ext cx="6317603" cy="4385237"/>
          </a:xfrm>
          <a:prstGeom prst="rect">
            <a:avLst/>
          </a:prstGeom>
        </p:spPr>
      </p:pic>
    </p:spTree>
    <p:extLst>
      <p:ext uri="{BB962C8B-B14F-4D97-AF65-F5344CB8AC3E}">
        <p14:creationId xmlns:p14="http://schemas.microsoft.com/office/powerpoint/2010/main" val="3717933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79"/>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ontent Placeholder 3"/>
          <p:cNvSpPr txBox="1">
            <a:spLocks/>
          </p:cNvSpPr>
          <p:nvPr/>
        </p:nvSpPr>
        <p:spPr>
          <a:xfrm>
            <a:off x="2741760" y="1344882"/>
            <a:ext cx="6400800" cy="4419600"/>
          </a:xfrm>
          <a:prstGeom prst="rect">
            <a:avLst/>
          </a:prstGeom>
        </p:spPr>
        <p:txBody>
          <a:bodyPr vert="horz" lIns="90412" tIns="45208" rIns="90412" bIns="45208" anchor="t">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33145" lvl="1" indent="-271326" defTabSz="904501">
              <a:buClr>
                <a:srgbClr val="94B6D2"/>
              </a:buClr>
            </a:pPr>
            <a:endParaRPr lang="en-US" dirty="0" smtClean="0">
              <a:solidFill>
                <a:sysClr val="windowText" lastClr="000000"/>
              </a:solidFill>
              <a:latin typeface="Tw Cen MT"/>
            </a:endParaRPr>
          </a:p>
          <a:p>
            <a:pPr marL="633145" lvl="1" indent="-271326" defTabSz="904501">
              <a:buClr>
                <a:srgbClr val="94B6D2"/>
              </a:buClr>
            </a:pPr>
            <a:endParaRPr lang="en-US" dirty="0">
              <a:solidFill>
                <a:sysClr val="windowText" lastClr="000000"/>
              </a:solidFill>
              <a:latin typeface="Tw Cen MT"/>
            </a:endParaRPr>
          </a:p>
          <a:p>
            <a:pPr marL="633145" lvl="1" indent="-271326" defTabSz="904501">
              <a:buClr>
                <a:srgbClr val="94B6D2"/>
              </a:buClr>
            </a:pPr>
            <a:endParaRPr lang="en-US" dirty="0" smtClean="0">
              <a:solidFill>
                <a:sysClr val="windowText" lastClr="000000"/>
              </a:solidFill>
              <a:latin typeface="Tw Cen MT"/>
            </a:endParaRPr>
          </a:p>
          <a:p>
            <a:pPr marL="633145" lvl="1" indent="-271326" defTabSz="904501">
              <a:buClr>
                <a:srgbClr val="94B6D2"/>
              </a:buClr>
            </a:pPr>
            <a:endParaRPr lang="en-US" dirty="0">
              <a:solidFill>
                <a:sysClr val="windowText" lastClr="000000"/>
              </a:solidFill>
              <a:latin typeface="Tw Cen MT"/>
            </a:endParaRPr>
          </a:p>
          <a:p>
            <a:pPr marL="361819" lvl="1" indent="0" defTabSz="904501">
              <a:buClr>
                <a:srgbClr val="94B6D2"/>
              </a:buClr>
              <a:buNone/>
            </a:pPr>
            <a:r>
              <a:rPr lang="en-US" b="1" dirty="0">
                <a:solidFill>
                  <a:sysClr val="windowText" lastClr="000000"/>
                </a:solidFill>
                <a:latin typeface="Tw Cen MT"/>
              </a:rPr>
              <a:t>Mary A. </a:t>
            </a:r>
            <a:r>
              <a:rPr lang="en-US" b="1" dirty="0" smtClean="0">
                <a:solidFill>
                  <a:sysClr val="windowText" lastClr="000000"/>
                </a:solidFill>
                <a:latin typeface="Tw Cen MT"/>
              </a:rPr>
              <a:t>Larson</a:t>
            </a:r>
            <a:endParaRPr lang="en-US" dirty="0">
              <a:solidFill>
                <a:sysClr val="windowText" lastClr="000000"/>
              </a:solidFill>
              <a:latin typeface="Tw Cen MT"/>
            </a:endParaRPr>
          </a:p>
          <a:p>
            <a:pPr marL="361819" lvl="1" indent="0" defTabSz="904501">
              <a:buClr>
                <a:srgbClr val="94B6D2"/>
              </a:buClr>
              <a:buNone/>
            </a:pPr>
            <a:r>
              <a:rPr lang="en-US" dirty="0" smtClean="0">
                <a:solidFill>
                  <a:sysClr val="windowText" lastClr="000000"/>
                </a:solidFill>
                <a:latin typeface="Tw Cen MT"/>
              </a:rPr>
              <a:t>Associate </a:t>
            </a:r>
            <a:r>
              <a:rPr lang="en-US" dirty="0">
                <a:solidFill>
                  <a:sysClr val="windowText" lastClr="000000"/>
                </a:solidFill>
                <a:latin typeface="Tw Cen MT"/>
              </a:rPr>
              <a:t>Dean for Special </a:t>
            </a:r>
            <a:r>
              <a:rPr lang="en-US" dirty="0" smtClean="0">
                <a:solidFill>
                  <a:sysClr val="windowText" lastClr="000000"/>
                </a:solidFill>
                <a:latin typeface="Tw Cen MT"/>
              </a:rPr>
              <a:t>Collections </a:t>
            </a:r>
            <a:r>
              <a:rPr lang="en-US" dirty="0">
                <a:solidFill>
                  <a:sysClr val="windowText" lastClr="000000"/>
                </a:solidFill>
                <a:latin typeface="Tw Cen MT"/>
              </a:rPr>
              <a:t>Oklahoma State University Library </a:t>
            </a:r>
          </a:p>
          <a:p>
            <a:pPr marL="678379" lvl="2" indent="0" defTabSz="904501">
              <a:buClr>
                <a:srgbClr val="DD8047"/>
              </a:buClr>
              <a:buNone/>
            </a:pPr>
            <a:endParaRPr lang="en-US" sz="2600" dirty="0">
              <a:solidFill>
                <a:srgbClr val="000000"/>
              </a:solidFill>
              <a:latin typeface="Tw Cen MT"/>
            </a:endParaRPr>
          </a:p>
        </p:txBody>
      </p:sp>
      <p:sp>
        <p:nvSpPr>
          <p:cNvPr id="6"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04501"/>
            <a:r>
              <a:rPr lang="en-US" dirty="0" smtClean="0">
                <a:solidFill>
                  <a:srgbClr val="775F55"/>
                </a:solidFill>
                <a:latin typeface="Tw Cen MT"/>
              </a:rPr>
              <a:t>Today’s Presenters </a:t>
            </a:r>
            <a:r>
              <a:rPr lang="en-US" dirty="0">
                <a:solidFill>
                  <a:srgbClr val="775F55"/>
                </a:solidFill>
                <a:latin typeface="Tw Cen MT"/>
              </a:rPr>
              <a:t>	</a:t>
            </a:r>
          </a:p>
        </p:txBody>
      </p:sp>
      <p:sp>
        <p:nvSpPr>
          <p:cNvPr id="3" name="TextBox 2"/>
          <p:cNvSpPr txBox="1"/>
          <p:nvPr/>
        </p:nvSpPr>
        <p:spPr>
          <a:xfrm>
            <a:off x="2120114" y="1377250"/>
            <a:ext cx="6926782" cy="1292662"/>
          </a:xfrm>
          <a:prstGeom prst="rect">
            <a:avLst/>
          </a:prstGeom>
          <a:noFill/>
        </p:spPr>
        <p:txBody>
          <a:bodyPr wrap="square" rtlCol="0">
            <a:spAutoFit/>
          </a:bodyPr>
          <a:lstStyle/>
          <a:p>
            <a:pPr marL="361819" lvl="1" defTabSz="904501">
              <a:buClr>
                <a:srgbClr val="94B6D2"/>
              </a:buClr>
            </a:pPr>
            <a:r>
              <a:rPr lang="en-US" sz="2600" b="1" dirty="0" smtClean="0">
                <a:solidFill>
                  <a:sysClr val="windowText" lastClr="000000"/>
                </a:solidFill>
                <a:latin typeface="Tw Cen MT"/>
              </a:rPr>
              <a:t>       Jeff </a:t>
            </a:r>
            <a:r>
              <a:rPr lang="en-US" sz="2600" b="1" dirty="0">
                <a:solidFill>
                  <a:sysClr val="windowText" lastClr="000000"/>
                </a:solidFill>
                <a:latin typeface="Tw Cen MT"/>
              </a:rPr>
              <a:t>D. Corrigan</a:t>
            </a:r>
          </a:p>
          <a:p>
            <a:pPr marL="361819" lvl="1" defTabSz="904501">
              <a:buClr>
                <a:srgbClr val="94B6D2"/>
              </a:buClr>
            </a:pPr>
            <a:r>
              <a:rPr lang="en-US" sz="2600" dirty="0" smtClean="0">
                <a:solidFill>
                  <a:sysClr val="windowText" lastClr="000000"/>
                </a:solidFill>
                <a:latin typeface="Tw Cen MT"/>
              </a:rPr>
              <a:t>	 Oral </a:t>
            </a:r>
            <a:r>
              <a:rPr lang="en-US" sz="2600" dirty="0">
                <a:solidFill>
                  <a:sysClr val="windowText" lastClr="000000"/>
                </a:solidFill>
                <a:latin typeface="Tw Cen MT"/>
              </a:rPr>
              <a:t>Historian</a:t>
            </a:r>
          </a:p>
          <a:p>
            <a:pPr marL="361819" lvl="1" defTabSz="904501">
              <a:buClr>
                <a:srgbClr val="94B6D2"/>
              </a:buClr>
            </a:pPr>
            <a:r>
              <a:rPr lang="en-US" sz="2600" dirty="0" smtClean="0">
                <a:solidFill>
                  <a:sysClr val="windowText" lastClr="000000"/>
                </a:solidFill>
                <a:latin typeface="Tw Cen MT"/>
              </a:rPr>
              <a:t>	 The </a:t>
            </a:r>
            <a:r>
              <a:rPr lang="en-US" sz="2600" dirty="0">
                <a:solidFill>
                  <a:sysClr val="windowText" lastClr="000000"/>
                </a:solidFill>
                <a:latin typeface="Tw Cen MT"/>
              </a:rPr>
              <a:t>State Historical Society of Missouri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20" y="1316312"/>
            <a:ext cx="1607823" cy="18186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01" y="3134997"/>
            <a:ext cx="1818685" cy="1818685"/>
          </a:xfrm>
          <a:prstGeom prst="rect">
            <a:avLst/>
          </a:prstGeom>
        </p:spPr>
      </p:pic>
    </p:spTree>
    <p:extLst>
      <p:ext uri="{BB962C8B-B14F-4D97-AF65-F5344CB8AC3E}">
        <p14:creationId xmlns:p14="http://schemas.microsoft.com/office/powerpoint/2010/main" val="814705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Baylor Institute for Oral History   </a:t>
            </a:r>
            <a:endParaRPr lang="en-US" dirty="0">
              <a:solidFill>
                <a:srgbClr val="775F55"/>
              </a:solidFill>
              <a:latin typeface="Tw Cen MT"/>
            </a:endParaRPr>
          </a:p>
        </p:txBody>
      </p:sp>
      <p:pic>
        <p:nvPicPr>
          <p:cNvPr id="5" name="Picture Placeholder 4" descr="Baylor University || Institute for Oral Histor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436912" y="1029229"/>
            <a:ext cx="5651711" cy="4829988"/>
          </a:xfrm>
          <a:prstGeom prst="rect">
            <a:avLst/>
          </a:prstGeom>
        </p:spPr>
      </p:pic>
    </p:spTree>
    <p:extLst>
      <p:ext uri="{BB962C8B-B14F-4D97-AF65-F5344CB8AC3E}">
        <p14:creationId xmlns:p14="http://schemas.microsoft.com/office/powerpoint/2010/main" val="3597891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fontScale="92500"/>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Oral History in the Digital Age (IMLS)   </a:t>
            </a:r>
            <a:endParaRPr lang="en-US" dirty="0">
              <a:solidFill>
                <a:srgbClr val="775F55"/>
              </a:solidFill>
              <a:latin typeface="Tw Cen MT"/>
            </a:endParaRPr>
          </a:p>
        </p:txBody>
      </p:sp>
      <p:pic>
        <p:nvPicPr>
          <p:cNvPr id="6" name="Picture Placeholder 4" descr="Oral History in the Digital Age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82324" y="1251922"/>
            <a:ext cx="8531751" cy="5504928"/>
          </a:xfrm>
          <a:prstGeom prst="rect">
            <a:avLst/>
          </a:prstGeom>
        </p:spPr>
      </p:pic>
    </p:spTree>
    <p:extLst>
      <p:ext uri="{BB962C8B-B14F-4D97-AF65-F5344CB8AC3E}">
        <p14:creationId xmlns:p14="http://schemas.microsoft.com/office/powerpoint/2010/main" val="1488544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H-</a:t>
            </a:r>
            <a:r>
              <a:rPr lang="en-US" dirty="0" err="1" smtClean="0">
                <a:solidFill>
                  <a:srgbClr val="775F55"/>
                </a:solidFill>
                <a:latin typeface="Tw Cen MT"/>
              </a:rPr>
              <a:t>Oralhist</a:t>
            </a:r>
            <a:endParaRPr lang="en-US" dirty="0">
              <a:solidFill>
                <a:srgbClr val="775F55"/>
              </a:solidFill>
              <a:latin typeface="Tw Cen MT"/>
            </a:endParaRPr>
          </a:p>
        </p:txBody>
      </p:sp>
      <p:pic>
        <p:nvPicPr>
          <p:cNvPr id="5" name="Picture Placeholder 4" descr="H-OralHist | H-Ne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1359939"/>
            <a:ext cx="9144000" cy="4012020"/>
          </a:xfrm>
          <a:prstGeom prst="rect">
            <a:avLst/>
          </a:prstGeom>
        </p:spPr>
      </p:pic>
    </p:spTree>
    <p:extLst>
      <p:ext uri="{BB962C8B-B14F-4D97-AF65-F5344CB8AC3E}">
        <p14:creationId xmlns:p14="http://schemas.microsoft.com/office/powerpoint/2010/main" val="3159401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Project Examples </a:t>
            </a:r>
            <a:endParaRPr lang="en-US" dirty="0">
              <a:solidFill>
                <a:srgbClr val="775F55"/>
              </a:solidFill>
              <a:latin typeface="Tw Cen MT"/>
            </a:endParaRPr>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476" y="1142999"/>
            <a:ext cx="5496245" cy="4420139"/>
          </a:xfrm>
          <a:prstGeom prst="rect">
            <a:avLst/>
          </a:prstGeom>
        </p:spPr>
      </p:pic>
      <p:sp>
        <p:nvSpPr>
          <p:cNvPr id="7" name="Text Placeholder 2"/>
          <p:cNvSpPr txBox="1">
            <a:spLocks/>
          </p:cNvSpPr>
          <p:nvPr/>
        </p:nvSpPr>
        <p:spPr>
          <a:xfrm>
            <a:off x="739074" y="1143000"/>
            <a:ext cx="1162555" cy="4420137"/>
          </a:xfrm>
          <a:prstGeom prst="rect">
            <a:avLst/>
          </a:prstGeom>
          <a:solidFill>
            <a:srgbClr val="DD8047"/>
          </a:solidFill>
          <a:ln w="50800" cap="sq" cmpd="dbl" algn="ctr">
            <a:solidFill>
              <a:srgbClr val="DD8047"/>
            </a:solidFill>
            <a:prstDash val="solid"/>
            <a:miter lim="800000"/>
          </a:ln>
          <a:effectLst/>
        </p:spPr>
        <p:txBody>
          <a:bodyPr vert="horz" lIns="135673" tIns="180892" rIns="135673" bIns="90412">
            <a:norm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33145" indent="-271326"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04501" indent="-226124"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56750" indent="-226124"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09003" indent="-226124"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1000"/>
              </a:spcAft>
              <a:buClr>
                <a:srgbClr val="DD8047"/>
              </a:buClr>
              <a:buSzPct val="60000"/>
              <a:buFont typeface="Wingdings"/>
              <a:buNone/>
              <a:tabLst/>
              <a:defRPr/>
            </a:pPr>
            <a:r>
              <a:rPr kumimoji="0" lang="en-US" sz="1800" b="0" i="0" u="none" strike="noStrike" kern="1200" cap="none" spc="0" normalizeH="0" baseline="0" noProof="0" smtClean="0">
                <a:ln>
                  <a:noFill/>
                </a:ln>
                <a:solidFill>
                  <a:sysClr val="window" lastClr="FFFFFF"/>
                </a:solidFill>
                <a:effectLst/>
                <a:uLnTx/>
                <a:uFillTx/>
                <a:latin typeface="Tw Cen MT"/>
                <a:ea typeface="+mn-ea"/>
                <a:cs typeface="+mn-cs"/>
              </a:rPr>
              <a:t>Bracero History Archive</a:t>
            </a:r>
            <a:endParaRPr kumimoji="0" lang="en-US" sz="1800" b="0" i="0" u="none" strike="noStrike" kern="1200" cap="none" spc="0" normalizeH="0" baseline="0" noProof="0" dirty="0">
              <a:ln>
                <a:noFill/>
              </a:ln>
              <a:solidFill>
                <a:sysClr val="window" lastClr="FFFFFF"/>
              </a:solidFill>
              <a:effectLst/>
              <a:uLnTx/>
              <a:uFillTx/>
              <a:latin typeface="Tw Cen MT"/>
              <a:ea typeface="+mn-ea"/>
              <a:cs typeface="+mn-cs"/>
            </a:endParaRPr>
          </a:p>
        </p:txBody>
      </p:sp>
    </p:spTree>
    <p:extLst>
      <p:ext uri="{BB962C8B-B14F-4D97-AF65-F5344CB8AC3E}">
        <p14:creationId xmlns:p14="http://schemas.microsoft.com/office/powerpoint/2010/main" val="3434062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Project Examples </a:t>
            </a:r>
            <a:endParaRPr lang="en-US" dirty="0">
              <a:solidFill>
                <a:srgbClr val="775F55"/>
              </a:solidFill>
              <a:latin typeface="Tw Cen MT"/>
            </a:endParaRPr>
          </a:p>
        </p:txBody>
      </p:sp>
      <p:sp>
        <p:nvSpPr>
          <p:cNvPr id="7" name="Text Placeholder 2"/>
          <p:cNvSpPr txBox="1">
            <a:spLocks/>
          </p:cNvSpPr>
          <p:nvPr/>
        </p:nvSpPr>
        <p:spPr>
          <a:xfrm>
            <a:off x="609601" y="1143001"/>
            <a:ext cx="1259660" cy="3809325"/>
          </a:xfrm>
          <a:prstGeom prst="rect">
            <a:avLst/>
          </a:prstGeom>
          <a:solidFill>
            <a:srgbClr val="DD8047"/>
          </a:solidFill>
          <a:ln w="50800" cap="sq" cmpd="dbl" algn="ctr">
            <a:solidFill>
              <a:srgbClr val="DD8047"/>
            </a:solidFill>
            <a:prstDash val="solid"/>
            <a:miter lim="800000"/>
          </a:ln>
          <a:effectLst/>
        </p:spPr>
        <p:txBody>
          <a:bodyPr vert="horz" lIns="135673" tIns="180892" rIns="135673" bIns="90412">
            <a:norm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33145" indent="-271326"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04501" indent="-226124"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56750" indent="-226124"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09003" indent="-226124"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defTabSz="914400">
              <a:buClr>
                <a:srgbClr val="DD8047"/>
              </a:buClr>
            </a:pPr>
            <a:r>
              <a:rPr lang="en-US" dirty="0">
                <a:solidFill>
                  <a:sysClr val="window" lastClr="FFFFFF"/>
                </a:solidFill>
                <a:latin typeface="Tw Cen MT"/>
              </a:rPr>
              <a:t>U</a:t>
            </a:r>
            <a:r>
              <a:rPr lang="en-US" dirty="0" smtClean="0">
                <a:solidFill>
                  <a:sysClr val="window" lastClr="FFFFFF"/>
                </a:solidFill>
                <a:latin typeface="Tw Cen MT"/>
              </a:rPr>
              <a:t>niversity of Florida</a:t>
            </a:r>
            <a:endParaRPr lang="en-US" dirty="0">
              <a:solidFill>
                <a:sysClr val="window" lastClr="FFFFFF"/>
              </a:solidFill>
              <a:latin typeface="Tw Cen MT"/>
            </a:endParaRPr>
          </a:p>
        </p:txBody>
      </p:sp>
      <p:pic>
        <p:nvPicPr>
          <p:cNvPr id="8" name="Picture Placeholder 4" descr="Latina/o Diaspora in the Americas Project (LDAP) » Samuel Proctor Oral History Program » University of Florid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091791" y="1143000"/>
            <a:ext cx="6895168" cy="3841694"/>
          </a:xfrm>
          <a:prstGeom prst="rect">
            <a:avLst/>
          </a:prstGeom>
        </p:spPr>
      </p:pic>
    </p:spTree>
    <p:extLst>
      <p:ext uri="{BB962C8B-B14F-4D97-AF65-F5344CB8AC3E}">
        <p14:creationId xmlns:p14="http://schemas.microsoft.com/office/powerpoint/2010/main" val="7533715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06"/>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2"/>
          <p:cNvSpPr txBox="1">
            <a:spLocks/>
          </p:cNvSpPr>
          <p:nvPr/>
        </p:nvSpPr>
        <p:spPr>
          <a:xfrm>
            <a:off x="1847680" y="1600200"/>
            <a:ext cx="7620000" cy="99060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defTabSz="906377"/>
            <a:r>
              <a:rPr lang="en-US" dirty="0" smtClean="0">
                <a:solidFill>
                  <a:srgbClr val="775F55"/>
                </a:solidFill>
                <a:latin typeface="Tw Cen MT"/>
              </a:rPr>
              <a:t>       Technology  </a:t>
            </a:r>
            <a:endParaRPr lang="en-US" dirty="0">
              <a:solidFill>
                <a:srgbClr val="000000"/>
              </a:solidFill>
              <a:latin typeface="Tw Cen MT"/>
            </a:endParaRPr>
          </a:p>
        </p:txBody>
      </p:sp>
    </p:spTree>
    <p:extLst>
      <p:ext uri="{BB962C8B-B14F-4D97-AF65-F5344CB8AC3E}">
        <p14:creationId xmlns:p14="http://schemas.microsoft.com/office/powerpoint/2010/main" val="4239103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defRPr/>
            </a:pPr>
            <a:r>
              <a:rPr lang="en-US" dirty="0" smtClean="0">
                <a:solidFill>
                  <a:srgbClr val="775F55"/>
                </a:solidFill>
                <a:latin typeface="Tw Cen MT"/>
              </a:rPr>
              <a:t>Resources (again) </a:t>
            </a:r>
            <a:endParaRPr lang="en-US" dirty="0">
              <a:solidFill>
                <a:srgbClr val="775F55"/>
              </a:solidFill>
              <a:latin typeface="Tw Cen MT"/>
            </a:endParaRPr>
          </a:p>
        </p:txBody>
      </p:sp>
      <p:sp>
        <p:nvSpPr>
          <p:cNvPr id="5" name="Content Placeholder 3"/>
          <p:cNvSpPr txBox="1">
            <a:spLocks/>
          </p:cNvSpPr>
          <p:nvPr/>
        </p:nvSpPr>
        <p:spPr>
          <a:xfrm>
            <a:off x="544864" y="718142"/>
            <a:ext cx="6400800"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Clr>
                <a:srgbClr val="DD8047"/>
              </a:buClr>
              <a:buFont typeface="Wingdings"/>
              <a:buNone/>
              <a:defRPr/>
            </a:pPr>
            <a:r>
              <a:rPr lang="en-US" dirty="0" smtClean="0">
                <a:solidFill>
                  <a:sysClr val="windowText" lastClr="000000"/>
                </a:solidFill>
                <a:latin typeface="Tw Cen MT"/>
              </a:rPr>
              <a:t> </a:t>
            </a:r>
          </a:p>
        </p:txBody>
      </p:sp>
      <p:sp>
        <p:nvSpPr>
          <p:cNvPr id="6" name="Content Placeholder 3"/>
          <p:cNvSpPr txBox="1">
            <a:spLocks/>
          </p:cNvSpPr>
          <p:nvPr/>
        </p:nvSpPr>
        <p:spPr>
          <a:xfrm>
            <a:off x="609600" y="1221551"/>
            <a:ext cx="7757565"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Do you have money to buy your own equipment? If so, are you:</a:t>
            </a:r>
          </a:p>
          <a:p>
            <a:pPr marL="633145" marR="0" lvl="1" indent="-271326" algn="l" defTabSz="914400" rtl="0" eaLnBrk="1" fontAlgn="auto" latinLnBrk="0" hangingPunct="1">
              <a:lnSpc>
                <a:spcPct val="100000"/>
              </a:lnSpc>
              <a:spcBef>
                <a:spcPts val="550"/>
              </a:spcBef>
              <a:spcAft>
                <a:spcPts val="0"/>
              </a:spcAft>
              <a:buClr>
                <a:srgbClr val="94B6D2"/>
              </a:buClr>
              <a:buSzPct val="70000"/>
              <a:buFont typeface="Wingdings 2"/>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w Cen MT"/>
                <a:ea typeface="+mn-ea"/>
                <a:cs typeface="+mn-cs"/>
              </a:rPr>
              <a:t>Purchasing equipment for a library project?</a:t>
            </a:r>
          </a:p>
          <a:p>
            <a:pPr marL="633145" marR="0" lvl="1" indent="-271326" algn="l" defTabSz="914400" rtl="0" eaLnBrk="1" fontAlgn="auto" latinLnBrk="0" hangingPunct="1">
              <a:lnSpc>
                <a:spcPct val="100000"/>
              </a:lnSpc>
              <a:spcBef>
                <a:spcPts val="550"/>
              </a:spcBef>
              <a:spcAft>
                <a:spcPts val="0"/>
              </a:spcAft>
              <a:buClr>
                <a:srgbClr val="94B6D2"/>
              </a:buClr>
              <a:buSzPct val="70000"/>
              <a:buFont typeface="Wingdings 2"/>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w Cen MT"/>
                <a:ea typeface="+mn-ea"/>
                <a:cs typeface="+mn-cs"/>
              </a:rPr>
              <a:t>Purchasing equipment for check-out?</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Do you have community groups (local radio stations, universities, museums) that might be willing to loan their equipment?</a:t>
            </a:r>
          </a:p>
        </p:txBody>
      </p:sp>
    </p:spTree>
    <p:extLst>
      <p:ext uri="{BB962C8B-B14F-4D97-AF65-F5344CB8AC3E}">
        <p14:creationId xmlns:p14="http://schemas.microsoft.com/office/powerpoint/2010/main" val="931585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defRPr/>
            </a:pPr>
            <a:r>
              <a:rPr lang="en-US" dirty="0">
                <a:solidFill>
                  <a:srgbClr val="775F55"/>
                </a:solidFill>
                <a:latin typeface="Tw Cen MT"/>
              </a:rPr>
              <a:t>F</a:t>
            </a:r>
            <a:r>
              <a:rPr lang="en-US" dirty="0" smtClean="0">
                <a:solidFill>
                  <a:srgbClr val="775F55"/>
                </a:solidFill>
                <a:latin typeface="Tw Cen MT"/>
              </a:rPr>
              <a:t>inding the equipment you need </a:t>
            </a:r>
            <a:endParaRPr lang="en-US" dirty="0">
              <a:solidFill>
                <a:srgbClr val="775F55"/>
              </a:solidFill>
              <a:latin typeface="Tw Cen MT"/>
            </a:endParaRPr>
          </a:p>
        </p:txBody>
      </p:sp>
      <p:sp>
        <p:nvSpPr>
          <p:cNvPr id="6" name="Content Placeholder 3"/>
          <p:cNvSpPr txBox="1">
            <a:spLocks/>
          </p:cNvSpPr>
          <p:nvPr/>
        </p:nvSpPr>
        <p:spPr>
          <a:xfrm>
            <a:off x="703331" y="1143001"/>
            <a:ext cx="7906595"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Two great online resources for deciding what equipment you’ll want:</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Ask Doug, on the Oral History in the Digital Age site </a:t>
            </a:r>
            <a:r>
              <a:rPr kumimoji="0" lang="en-US" sz="2900" b="0" i="0" u="none" strike="noStrike" kern="1200" cap="none" spc="0" normalizeH="0" baseline="0" noProof="0" dirty="0" smtClean="0">
                <a:ln>
                  <a:noFill/>
                </a:ln>
                <a:effectLst/>
                <a:uLnTx/>
                <a:uFillTx/>
                <a:latin typeface="Tw Cen MT"/>
                <a:ea typeface="+mn-ea"/>
                <a:cs typeface="+mn-cs"/>
              </a:rPr>
              <a:t>http://ohda.matrix.msu.edu/doug/</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The Vermont </a:t>
            </a:r>
            <a:r>
              <a:rPr kumimoji="0" lang="en-US" sz="2900" b="0" i="0" u="none" strike="noStrike" kern="1200" cap="none" spc="0" normalizeH="0" baseline="0" noProof="0" dirty="0" err="1" smtClean="0">
                <a:ln>
                  <a:noFill/>
                </a:ln>
                <a:solidFill>
                  <a:sysClr val="windowText" lastClr="000000"/>
                </a:solidFill>
                <a:effectLst/>
                <a:uLnTx/>
                <a:uFillTx/>
                <a:latin typeface="Tw Cen MT"/>
                <a:ea typeface="+mn-ea"/>
                <a:cs typeface="+mn-cs"/>
              </a:rPr>
              <a:t>Folklife</a:t>
            </a: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 Center’s Digital Audio Field Recording Equipment Guide - http://www.vermontfolklifecenter.org/archive/res_audioequip.htm</a:t>
            </a:r>
            <a:endParaRPr kumimoji="0" lang="en-US" sz="29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3076660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r>
              <a:rPr lang="en-US" dirty="0" smtClean="0">
                <a:solidFill>
                  <a:srgbClr val="775F55"/>
                </a:solidFill>
                <a:latin typeface="Tw Cen MT"/>
              </a:rPr>
              <a:t>Oral History in the Digital Age </a:t>
            </a:r>
            <a:endParaRPr lang="en-US" dirty="0">
              <a:solidFill>
                <a:srgbClr val="775F55"/>
              </a:solidFill>
              <a:latin typeface="Tw Cen MT"/>
            </a:endParaRPr>
          </a:p>
        </p:txBody>
      </p:sp>
      <p:pic>
        <p:nvPicPr>
          <p:cNvPr id="6" name="Picture Placeholder 4" descr="Ask Doug - Record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53511" y="1070173"/>
            <a:ext cx="6250701" cy="4763356"/>
          </a:xfrm>
          <a:prstGeom prst="rect">
            <a:avLst/>
          </a:prstGeom>
        </p:spPr>
      </p:pic>
    </p:spTree>
    <p:extLst>
      <p:ext uri="{BB962C8B-B14F-4D97-AF65-F5344CB8AC3E}">
        <p14:creationId xmlns:p14="http://schemas.microsoft.com/office/powerpoint/2010/main" val="860614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14400">
              <a:defRPr/>
            </a:pPr>
            <a:r>
              <a:rPr lang="en-US" dirty="0">
                <a:solidFill>
                  <a:srgbClr val="775F55"/>
                </a:solidFill>
                <a:latin typeface="Tw Cen MT"/>
              </a:rPr>
              <a:t>F</a:t>
            </a:r>
            <a:r>
              <a:rPr lang="en-US" dirty="0" smtClean="0">
                <a:solidFill>
                  <a:srgbClr val="775F55"/>
                </a:solidFill>
                <a:latin typeface="Tw Cen MT"/>
              </a:rPr>
              <a:t>inding the equipment you need </a:t>
            </a:r>
            <a:endParaRPr lang="en-US" dirty="0">
              <a:solidFill>
                <a:srgbClr val="775F55"/>
              </a:solidFill>
              <a:latin typeface="Tw Cen MT"/>
            </a:endParaRPr>
          </a:p>
        </p:txBody>
      </p:sp>
      <p:sp>
        <p:nvSpPr>
          <p:cNvPr id="5" name="Content Placeholder 3"/>
          <p:cNvSpPr txBox="1">
            <a:spLocks/>
          </p:cNvSpPr>
          <p:nvPr/>
        </p:nvSpPr>
        <p:spPr>
          <a:xfrm>
            <a:off x="609599" y="1143001"/>
            <a:ext cx="7919405"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Considerations: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If you are planning to check-out equipment, get sturdier, less-expensive recorders.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Otherwise, get the best quality recorder you can afford.</a:t>
            </a:r>
          </a:p>
          <a:p>
            <a:pPr lvl="0" defTabSz="914400">
              <a:buClr>
                <a:srgbClr val="DD8047"/>
              </a:buClr>
              <a:defRPr/>
            </a:pPr>
            <a:r>
              <a:rPr lang="en-US" dirty="0" smtClean="0">
                <a:solidFill>
                  <a:sysClr val="windowText" lastClr="000000"/>
                </a:solidFill>
                <a:latin typeface="Tw Cen MT"/>
              </a:rPr>
              <a:t>Be </a:t>
            </a:r>
            <a:r>
              <a:rPr lang="en-US" dirty="0">
                <a:solidFill>
                  <a:sysClr val="windowText" lastClr="000000"/>
                </a:solidFill>
                <a:latin typeface="Tw Cen MT"/>
              </a:rPr>
              <a:t>sure that you get a recorder that produces .wav files rather than proprietary formats or compressed files (like mp3s</a:t>
            </a:r>
            <a:r>
              <a:rPr lang="en-US" dirty="0" smtClean="0">
                <a:solidFill>
                  <a:sysClr val="windowText" lastClr="000000"/>
                </a:solidFill>
                <a:latin typeface="Tw Cen MT"/>
              </a:rPr>
              <a:t>).</a:t>
            </a:r>
            <a:endParaRPr kumimoji="0" lang="en-US" sz="29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720238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63"/>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414720" y="414854"/>
            <a:ext cx="837792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867" tIns="54707" rIns="80867" bIns="4043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9pPr>
          </a:lstStyle>
          <a:p>
            <a:pPr defTabSz="410872" fontAlgn="base" hangingPunct="0">
              <a:lnSpc>
                <a:spcPct val="93000"/>
              </a:lnSpc>
              <a:spcBef>
                <a:spcPct val="0"/>
              </a:spcBef>
              <a:spcAft>
                <a:spcPct val="0"/>
              </a:spcAft>
              <a:buClr>
                <a:srgbClr val="000000"/>
              </a:buClr>
              <a:buSzPct val="100000"/>
            </a:pPr>
            <a:endParaRPr lang="en-US" altLang="en-US" dirty="0" smtClean="0"/>
          </a:p>
        </p:txBody>
      </p:sp>
      <p:sp>
        <p:nvSpPr>
          <p:cNvPr id="4" name="Title 1"/>
          <p:cNvSpPr txBox="1">
            <a:spLocks/>
          </p:cNvSpPr>
          <p:nvPr/>
        </p:nvSpPr>
        <p:spPr>
          <a:xfrm>
            <a:off x="56508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defTabSz="906377"/>
            <a:r>
              <a:rPr lang="en-US" dirty="0">
                <a:solidFill>
                  <a:srgbClr val="775F55"/>
                </a:solidFill>
                <a:latin typeface="Tw Cen MT"/>
              </a:rPr>
              <a:t>Webinar Agenda</a:t>
            </a:r>
          </a:p>
        </p:txBody>
      </p:sp>
      <p:sp>
        <p:nvSpPr>
          <p:cNvPr id="5" name="Content Placeholder 2"/>
          <p:cNvSpPr txBox="1">
            <a:spLocks/>
          </p:cNvSpPr>
          <p:nvPr/>
        </p:nvSpPr>
        <p:spPr>
          <a:xfrm>
            <a:off x="679056" y="1069505"/>
            <a:ext cx="6400800" cy="4419600"/>
          </a:xfrm>
          <a:prstGeom prst="rect">
            <a:avLst/>
          </a:prstGeom>
        </p:spPr>
        <p:txBody>
          <a:bodyPr vert="horz" lIns="90412" tIns="45208" rIns="90412" bIns="45208" anchor="t">
            <a:normAutofit/>
          </a:bodyPr>
          <a:lstStyle>
            <a:lvl1pPr marL="319377" indent="-319377"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52" indent="-27374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506" indent="-228127"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60" indent="-228127"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5012" indent="-228127"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64" indent="-22812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516" indent="-22812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271" indent="-22812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0020" indent="-22812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indent="-316576" defTabSz="906377">
              <a:buClr>
                <a:srgbClr val="DD8047"/>
              </a:buClr>
            </a:pPr>
            <a:r>
              <a:rPr lang="en-US" dirty="0">
                <a:solidFill>
                  <a:sysClr val="windowText" lastClr="000000"/>
                </a:solidFill>
                <a:latin typeface="Tw Cen MT"/>
              </a:rPr>
              <a:t>Introduction to Oral History (Jeff)  </a:t>
            </a:r>
          </a:p>
          <a:p>
            <a:pPr marL="316576" indent="-316576" defTabSz="906377">
              <a:buClr>
                <a:srgbClr val="DD8047"/>
              </a:buClr>
            </a:pPr>
            <a:endParaRPr lang="en-US" dirty="0">
              <a:solidFill>
                <a:sysClr val="windowText" lastClr="000000"/>
              </a:solidFill>
              <a:latin typeface="Tw Cen MT"/>
            </a:endParaRPr>
          </a:p>
          <a:p>
            <a:pPr marL="316576" indent="-316576" defTabSz="906377">
              <a:buClr>
                <a:srgbClr val="DD8047"/>
              </a:buClr>
            </a:pPr>
            <a:r>
              <a:rPr lang="en-US" dirty="0">
                <a:solidFill>
                  <a:sysClr val="windowText" lastClr="000000"/>
                </a:solidFill>
                <a:latin typeface="Tw Cen MT"/>
              </a:rPr>
              <a:t>Programming Ideas (Mary) </a:t>
            </a:r>
          </a:p>
          <a:p>
            <a:pPr marL="316576" indent="-316576" defTabSz="906377">
              <a:buClr>
                <a:srgbClr val="DD8047"/>
              </a:buClr>
            </a:pPr>
            <a:endParaRPr lang="en-US" dirty="0">
              <a:solidFill>
                <a:sysClr val="windowText" lastClr="000000"/>
              </a:solidFill>
              <a:latin typeface="Tw Cen MT"/>
            </a:endParaRPr>
          </a:p>
          <a:p>
            <a:pPr marL="316576" indent="-316576" defTabSz="906377">
              <a:buClr>
                <a:srgbClr val="DD8047"/>
              </a:buClr>
            </a:pPr>
            <a:r>
              <a:rPr lang="en-US" dirty="0">
                <a:solidFill>
                  <a:sysClr val="windowText" lastClr="000000"/>
                </a:solidFill>
                <a:latin typeface="Tw Cen MT"/>
              </a:rPr>
              <a:t>Resources (Jeff) </a:t>
            </a:r>
          </a:p>
          <a:p>
            <a:pPr marL="316576" indent="-316576" defTabSz="906377">
              <a:buClr>
                <a:srgbClr val="DD8047"/>
              </a:buClr>
            </a:pPr>
            <a:endParaRPr lang="en-US" dirty="0">
              <a:solidFill>
                <a:sysClr val="windowText" lastClr="000000"/>
              </a:solidFill>
              <a:latin typeface="Tw Cen MT"/>
            </a:endParaRPr>
          </a:p>
          <a:p>
            <a:pPr marL="316576" indent="-316576" defTabSz="906377">
              <a:buClr>
                <a:srgbClr val="DD8047"/>
              </a:buClr>
            </a:pPr>
            <a:r>
              <a:rPr lang="en-US" dirty="0">
                <a:solidFill>
                  <a:sysClr val="windowText" lastClr="000000"/>
                </a:solidFill>
                <a:latin typeface="Tw Cen MT"/>
              </a:rPr>
              <a:t>Technology (Mary)    </a:t>
            </a:r>
          </a:p>
        </p:txBody>
      </p:sp>
    </p:spTree>
    <p:extLst>
      <p:ext uri="{BB962C8B-B14F-4D97-AF65-F5344CB8AC3E}">
        <p14:creationId xmlns:p14="http://schemas.microsoft.com/office/powerpoint/2010/main" val="4048615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2297626" y="2417818"/>
            <a:ext cx="4560864" cy="120032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smtClean="0">
                <a:ln>
                  <a:noFill/>
                </a:ln>
                <a:solidFill>
                  <a:srgbClr val="775F55"/>
                </a:solidFill>
                <a:effectLst/>
                <a:uLnTx/>
                <a:uFillTx/>
                <a:latin typeface="Tw Cen MT"/>
              </a:rPr>
              <a:t> Questions?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707328" y="1648377"/>
            <a:ext cx="2757486"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effectLst/>
                <a:uLnTx/>
                <a:uFillTx/>
                <a:latin typeface="Tw Cen MT"/>
                <a:ea typeface="+mj-ea"/>
                <a:cs typeface="+mj-cs"/>
              </a:rPr>
              <a:t>Thank You. </a:t>
            </a:r>
            <a:endParaRPr kumimoji="0" lang="en-US" sz="18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37506858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5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453154" y="847975"/>
            <a:ext cx="8237692" cy="3447098"/>
          </a:xfrm>
          <a:prstGeom prst="rect">
            <a:avLst/>
          </a:prstGeom>
        </p:spPr>
        <p:txBody>
          <a:bodyPr wrap="square">
            <a:spAutoFit/>
          </a:bodyPr>
          <a:lstStyle/>
          <a:p>
            <a:r>
              <a:rPr lang="en-US" sz="2800" dirty="0">
                <a:latin typeface="Tw Cen MT" panose="020B0602020104020603" pitchFamily="34" charset="0"/>
                <a:ea typeface="Calibri"/>
                <a:cs typeface="Times New Roman"/>
              </a:rPr>
              <a:t>LA500 grantees who would like to consult with an oral historian may contact:</a:t>
            </a:r>
          </a:p>
          <a:p>
            <a:r>
              <a:rPr lang="en-US" dirty="0">
                <a:latin typeface="Tw Cen MT" panose="020B0602020104020603" pitchFamily="34" charset="0"/>
                <a:ea typeface="Calibri"/>
                <a:cs typeface="Times New Roman"/>
              </a:rPr>
              <a:t> </a:t>
            </a:r>
          </a:p>
          <a:p>
            <a:r>
              <a:rPr lang="en-US" sz="2400" dirty="0" smtClean="0">
                <a:latin typeface="Tw Cen MT" panose="020B0602020104020603" pitchFamily="34" charset="0"/>
                <a:ea typeface="Calibri"/>
                <a:cs typeface="Times New Roman"/>
              </a:rPr>
              <a:t>Kristine </a:t>
            </a:r>
            <a:r>
              <a:rPr lang="en-US" sz="2400" dirty="0">
                <a:latin typeface="Tw Cen MT" panose="020B0602020104020603" pitchFamily="34" charset="0"/>
                <a:ea typeface="Calibri"/>
                <a:cs typeface="Times New Roman"/>
              </a:rPr>
              <a:t>Navarro </a:t>
            </a:r>
            <a:r>
              <a:rPr lang="en-US" sz="2400" dirty="0" smtClean="0">
                <a:latin typeface="Tw Cen MT" panose="020B0602020104020603" pitchFamily="34" charset="0"/>
                <a:ea typeface="Calibri"/>
                <a:cs typeface="Times New Roman"/>
              </a:rPr>
              <a:t>McElhaney</a:t>
            </a:r>
          </a:p>
          <a:p>
            <a:r>
              <a:rPr lang="en-US" sz="2400" dirty="0" smtClean="0">
                <a:latin typeface="Tw Cen MT" panose="020B0602020104020603" pitchFamily="34" charset="0"/>
                <a:ea typeface="Calibri"/>
                <a:cs typeface="Times New Roman"/>
              </a:rPr>
              <a:t>Latino </a:t>
            </a:r>
            <a:r>
              <a:rPr lang="en-US" sz="2400" dirty="0">
                <a:latin typeface="Tw Cen MT" panose="020B0602020104020603" pitchFamily="34" charset="0"/>
                <a:ea typeface="Calibri"/>
                <a:cs typeface="Times New Roman"/>
              </a:rPr>
              <a:t>Americans Outreach </a:t>
            </a:r>
            <a:r>
              <a:rPr lang="en-US" sz="2400" dirty="0" smtClean="0">
                <a:latin typeface="Tw Cen MT" panose="020B0602020104020603" pitchFamily="34" charset="0"/>
                <a:ea typeface="Calibri"/>
                <a:cs typeface="Times New Roman"/>
              </a:rPr>
              <a:t>Advisor</a:t>
            </a:r>
          </a:p>
          <a:p>
            <a:r>
              <a:rPr lang="en-US" sz="2400" dirty="0" smtClean="0">
                <a:latin typeface="Tw Cen MT" panose="020B0602020104020603" pitchFamily="34" charset="0"/>
                <a:ea typeface="Calibri"/>
                <a:cs typeface="Times New Roman"/>
              </a:rPr>
              <a:t>knavarr5@asu.edu</a:t>
            </a:r>
          </a:p>
          <a:p>
            <a:r>
              <a:rPr lang="en-US" sz="2400" dirty="0" smtClean="0">
                <a:latin typeface="Tw Cen MT" panose="020B0602020104020603" pitchFamily="34" charset="0"/>
                <a:ea typeface="Calibri"/>
                <a:cs typeface="Times New Roman"/>
              </a:rPr>
              <a:t>Public </a:t>
            </a:r>
            <a:r>
              <a:rPr lang="en-US" sz="2400" dirty="0">
                <a:latin typeface="Tw Cen MT" panose="020B0602020104020603" pitchFamily="34" charset="0"/>
                <a:ea typeface="Calibri"/>
                <a:cs typeface="Times New Roman"/>
              </a:rPr>
              <a:t>History Program Coordinator </a:t>
            </a:r>
          </a:p>
          <a:p>
            <a:r>
              <a:rPr lang="en-US" sz="2400" dirty="0" smtClean="0">
                <a:latin typeface="Tw Cen MT" panose="020B0602020104020603" pitchFamily="34" charset="0"/>
                <a:ea typeface="Calibri"/>
                <a:cs typeface="Times New Roman"/>
              </a:rPr>
              <a:t>School </a:t>
            </a:r>
            <a:r>
              <a:rPr lang="en-US" sz="2400" dirty="0">
                <a:latin typeface="Tw Cen MT" panose="020B0602020104020603" pitchFamily="34" charset="0"/>
                <a:ea typeface="Calibri"/>
                <a:cs typeface="Times New Roman"/>
              </a:rPr>
              <a:t>of Historical, Philosophical and Religious Studies </a:t>
            </a:r>
          </a:p>
          <a:p>
            <a:r>
              <a:rPr lang="en-US" sz="2400" dirty="0" smtClean="0">
                <a:latin typeface="Tw Cen MT" panose="020B0602020104020603" pitchFamily="34" charset="0"/>
                <a:ea typeface="Calibri"/>
                <a:cs typeface="Times New Roman"/>
              </a:rPr>
              <a:t>Arizona </a:t>
            </a:r>
            <a:r>
              <a:rPr lang="en-US" sz="2400" dirty="0">
                <a:latin typeface="Tw Cen MT" panose="020B0602020104020603" pitchFamily="34" charset="0"/>
                <a:ea typeface="Calibri"/>
                <a:cs typeface="Times New Roman"/>
              </a:rPr>
              <a:t>State University</a:t>
            </a:r>
            <a:endParaRPr lang="en-US" sz="2400" dirty="0">
              <a:effectLst/>
              <a:latin typeface="Tw Cen MT" panose="020B0602020104020603" pitchFamily="34" charset="0"/>
              <a:ea typeface="Calibri"/>
              <a:cs typeface="Times New Roman"/>
            </a:endParaRPr>
          </a:p>
        </p:txBody>
      </p:sp>
    </p:spTree>
    <p:extLst>
      <p:ext uri="{BB962C8B-B14F-4D97-AF65-F5344CB8AC3E}">
        <p14:creationId xmlns:p14="http://schemas.microsoft.com/office/powerpoint/2010/main" val="557203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77"/>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2"/>
          <p:cNvSpPr txBox="1">
            <a:spLocks/>
          </p:cNvSpPr>
          <p:nvPr/>
        </p:nvSpPr>
        <p:spPr>
          <a:xfrm>
            <a:off x="1282590" y="1600200"/>
            <a:ext cx="7620000" cy="99060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defTabSz="906377"/>
            <a:r>
              <a:rPr lang="en-US" dirty="0" smtClean="0">
                <a:solidFill>
                  <a:srgbClr val="775F55"/>
                </a:solidFill>
                <a:latin typeface="Tw Cen MT"/>
              </a:rPr>
              <a:t>Introduction to Oral History</a:t>
            </a:r>
            <a:endParaRPr lang="en-US" dirty="0">
              <a:solidFill>
                <a:schemeClr val="tx1"/>
              </a:solidFill>
              <a:latin typeface="Tw Cen MT"/>
            </a:endParaRPr>
          </a:p>
        </p:txBody>
      </p:sp>
    </p:spTree>
    <p:extLst>
      <p:ext uri="{BB962C8B-B14F-4D97-AF65-F5344CB8AC3E}">
        <p14:creationId xmlns:p14="http://schemas.microsoft.com/office/powerpoint/2010/main" val="4048615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72"/>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544193" y="408855"/>
            <a:ext cx="837792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791" tIns="54657" rIns="80791" bIns="40402"/>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9pPr>
          </a:lstStyle>
          <a:p>
            <a:pPr defTabSz="410491" fontAlgn="base" hangingPunct="0">
              <a:lnSpc>
                <a:spcPct val="93000"/>
              </a:lnSpc>
              <a:spcBef>
                <a:spcPct val="0"/>
              </a:spcBef>
              <a:spcAft>
                <a:spcPct val="0"/>
              </a:spcAft>
              <a:buClr>
                <a:srgbClr val="000000"/>
              </a:buClr>
              <a:buSzPct val="100000"/>
            </a:pPr>
            <a:r>
              <a:rPr lang="en-US" sz="4400" dirty="0">
                <a:solidFill>
                  <a:srgbClr val="775F55"/>
                </a:solidFill>
                <a:latin typeface="Tw Cen MT"/>
                <a:ea typeface="+mj-ea"/>
                <a:cs typeface="+mj-cs"/>
              </a:rPr>
              <a:t>What is Oral History? </a:t>
            </a:r>
            <a:endParaRPr lang="en-US" altLang="en-US" dirty="0" smtClean="0"/>
          </a:p>
        </p:txBody>
      </p:sp>
      <p:sp>
        <p:nvSpPr>
          <p:cNvPr id="4" name="Content Placeholder 2"/>
          <p:cNvSpPr txBox="1">
            <a:spLocks/>
          </p:cNvSpPr>
          <p:nvPr/>
        </p:nvSpPr>
        <p:spPr>
          <a:xfrm>
            <a:off x="768715" y="1145289"/>
            <a:ext cx="8153400" cy="4495800"/>
          </a:xfrm>
          <a:prstGeom prst="rect">
            <a:avLst/>
          </a:prstGeom>
        </p:spPr>
        <p:txBody>
          <a:bodyPr vert="horz" lIns="90412" tIns="45208" rIns="90412" bIns="45208">
            <a:normAutofit fontScale="85000" lnSpcReduction="20000"/>
          </a:bodyPr>
          <a:lstStyle>
            <a:lvl1pPr marL="319377" indent="-319377"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52" indent="-27374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506" indent="-228127"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60" indent="-228127"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5012" indent="-228127"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64" indent="-22812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516" indent="-22812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271" indent="-22812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0020" indent="-22812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indent="-316576" defTabSz="906377">
              <a:buClr>
                <a:srgbClr val="DD8047"/>
              </a:buClr>
            </a:pPr>
            <a:endParaRPr lang="en-US" dirty="0">
              <a:solidFill>
                <a:sysClr val="windowText" lastClr="000000"/>
              </a:solidFill>
              <a:latin typeface="Tw Cen MT"/>
            </a:endParaRPr>
          </a:p>
          <a:p>
            <a:pPr marL="316576" indent="-316576" defTabSz="906377">
              <a:buClr>
                <a:srgbClr val="DD8047"/>
              </a:buClr>
            </a:pPr>
            <a:r>
              <a:rPr lang="en-US" dirty="0">
                <a:solidFill>
                  <a:sysClr val="windowText" lastClr="000000"/>
                </a:solidFill>
                <a:latin typeface="Tw Cen MT"/>
              </a:rPr>
              <a:t>“Simply put, oral history collects memories and personal commentaries of historical significance through recorded interviews.” </a:t>
            </a:r>
          </a:p>
          <a:p>
            <a:pPr marL="633145" lvl="1" indent="-271326" defTabSz="906377">
              <a:buClr>
                <a:srgbClr val="94B6D2"/>
              </a:buClr>
              <a:buNone/>
            </a:pPr>
            <a:r>
              <a:rPr lang="en-US" sz="2200" dirty="0">
                <a:solidFill>
                  <a:sysClr val="windowText" lastClr="000000"/>
                </a:solidFill>
                <a:latin typeface="Tw Cen MT"/>
              </a:rPr>
              <a:t>Source:  </a:t>
            </a:r>
            <a:r>
              <a:rPr lang="en-US" sz="2200" i="1" dirty="0">
                <a:solidFill>
                  <a:sysClr val="windowText" lastClr="000000"/>
                </a:solidFill>
                <a:latin typeface="Tw Cen MT"/>
              </a:rPr>
              <a:t>Doing Oral History (3</a:t>
            </a:r>
            <a:r>
              <a:rPr lang="en-US" sz="2200" i="1" baseline="30000" dirty="0">
                <a:solidFill>
                  <a:sysClr val="windowText" lastClr="000000"/>
                </a:solidFill>
                <a:latin typeface="Tw Cen MT"/>
              </a:rPr>
              <a:t>rd</a:t>
            </a:r>
            <a:r>
              <a:rPr lang="en-US" sz="2200" i="1" dirty="0">
                <a:solidFill>
                  <a:sysClr val="windowText" lastClr="000000"/>
                </a:solidFill>
                <a:latin typeface="Tw Cen MT"/>
              </a:rPr>
              <a:t> Edition) </a:t>
            </a:r>
          </a:p>
          <a:p>
            <a:pPr marL="633145" lvl="1" indent="-271326" defTabSz="906377">
              <a:buClr>
                <a:srgbClr val="94B6D2"/>
              </a:buClr>
              <a:buNone/>
            </a:pPr>
            <a:endParaRPr lang="en-US" sz="1600" i="1" dirty="0">
              <a:solidFill>
                <a:srgbClr val="775F55"/>
              </a:solidFill>
              <a:latin typeface="Tw Cen MT"/>
            </a:endParaRPr>
          </a:p>
          <a:p>
            <a:pPr marL="633145" lvl="1" indent="-271326" defTabSz="906377">
              <a:buClr>
                <a:srgbClr val="94B6D2"/>
              </a:buClr>
              <a:buNone/>
            </a:pPr>
            <a:endParaRPr lang="en-US" sz="1600" i="1" dirty="0">
              <a:solidFill>
                <a:srgbClr val="775F55"/>
              </a:solidFill>
              <a:latin typeface="Tw Cen MT"/>
            </a:endParaRPr>
          </a:p>
          <a:p>
            <a:pPr marL="316576" indent="-316576" defTabSz="906377">
              <a:buClr>
                <a:srgbClr val="DD8047"/>
              </a:buClr>
            </a:pPr>
            <a:r>
              <a:rPr lang="en-US" dirty="0">
                <a:solidFill>
                  <a:sysClr val="windowText" lastClr="000000"/>
                </a:solidFill>
                <a:latin typeface="Tw Cen MT"/>
              </a:rPr>
              <a:t>“Oral History is primary-source material created in an interview setting with a witness to or a participant in an event or a way of life for the purpose of preserving the information and making it available to others. The term refers both to the process and the interview itself.” </a:t>
            </a:r>
          </a:p>
          <a:p>
            <a:pPr marL="633145" lvl="1" indent="-271326" defTabSz="906377">
              <a:buClr>
                <a:srgbClr val="94B6D2"/>
              </a:buClr>
              <a:buNone/>
            </a:pPr>
            <a:r>
              <a:rPr lang="en-US" sz="2200" dirty="0">
                <a:solidFill>
                  <a:sysClr val="windowText" lastClr="000000"/>
                </a:solidFill>
                <a:latin typeface="Tw Cen MT"/>
              </a:rPr>
              <a:t>Source:  </a:t>
            </a:r>
            <a:r>
              <a:rPr lang="en-US" sz="2200" i="1" dirty="0">
                <a:solidFill>
                  <a:sysClr val="windowText" lastClr="000000"/>
                </a:solidFill>
                <a:latin typeface="Tw Cen MT"/>
              </a:rPr>
              <a:t>The Oral History Manual (2</a:t>
            </a:r>
            <a:r>
              <a:rPr lang="en-US" sz="2200" i="1" baseline="30000" dirty="0">
                <a:solidFill>
                  <a:sysClr val="windowText" lastClr="000000"/>
                </a:solidFill>
                <a:latin typeface="Tw Cen MT"/>
              </a:rPr>
              <a:t>nd</a:t>
            </a:r>
            <a:r>
              <a:rPr lang="en-US" sz="2200" i="1" dirty="0">
                <a:solidFill>
                  <a:sysClr val="windowText" lastClr="000000"/>
                </a:solidFill>
                <a:latin typeface="Tw Cen MT"/>
              </a:rPr>
              <a:t> Edition)   </a:t>
            </a:r>
            <a:endParaRPr lang="en-US" sz="1600" i="1" dirty="0">
              <a:solidFill>
                <a:srgbClr val="775F55"/>
              </a:solidFill>
              <a:latin typeface="Tw Cen MT"/>
            </a:endParaRPr>
          </a:p>
          <a:p>
            <a:pPr marL="633145" lvl="1" indent="-271326" defTabSz="906377">
              <a:buClr>
                <a:srgbClr val="94B6D2"/>
              </a:buClr>
              <a:buNone/>
            </a:pPr>
            <a:r>
              <a:rPr lang="en-US" sz="1600" i="1" dirty="0">
                <a:solidFill>
                  <a:srgbClr val="775F55"/>
                </a:solidFill>
                <a:latin typeface="Tw Cen MT"/>
              </a:rPr>
              <a:t>	</a:t>
            </a:r>
          </a:p>
        </p:txBody>
      </p:sp>
    </p:spTree>
    <p:extLst>
      <p:ext uri="{BB962C8B-B14F-4D97-AF65-F5344CB8AC3E}">
        <p14:creationId xmlns:p14="http://schemas.microsoft.com/office/powerpoint/2010/main" val="4048615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175"/>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414720" y="414866"/>
            <a:ext cx="837792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54640" rIns="80766" bIns="4039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9pPr>
          </a:lstStyle>
          <a:p>
            <a:pPr defTabSz="410364" fontAlgn="base" hangingPunct="0">
              <a:lnSpc>
                <a:spcPct val="93000"/>
              </a:lnSpc>
              <a:spcBef>
                <a:spcPct val="0"/>
              </a:spcBef>
              <a:spcAft>
                <a:spcPct val="0"/>
              </a:spcAft>
              <a:buClr>
                <a:srgbClr val="000000"/>
              </a:buClr>
              <a:buSzPct val="100000"/>
            </a:pPr>
            <a:r>
              <a:rPr lang="en-US" sz="3000" dirty="0">
                <a:solidFill>
                  <a:srgbClr val="775F55"/>
                </a:solidFill>
                <a:latin typeface="Tw Cen MT"/>
                <a:ea typeface="+mj-ea"/>
                <a:cs typeface="+mj-cs"/>
              </a:rPr>
              <a:t>How does oral history contribute to our knowledge? </a:t>
            </a:r>
            <a:endParaRPr lang="en-US" altLang="en-US" dirty="0" smtClean="0"/>
          </a:p>
        </p:txBody>
      </p:sp>
      <p:sp>
        <p:nvSpPr>
          <p:cNvPr id="4" name="Content Placeholder 36"/>
          <p:cNvSpPr txBox="1">
            <a:spLocks/>
          </p:cNvSpPr>
          <p:nvPr/>
        </p:nvSpPr>
        <p:spPr>
          <a:xfrm>
            <a:off x="742121" y="1159451"/>
            <a:ext cx="8153400" cy="4495800"/>
          </a:xfrm>
          <a:prstGeom prst="rect">
            <a:avLst/>
          </a:prstGeom>
        </p:spPr>
        <p:txBody>
          <a:bodyPr vert="horz" lIns="90412" tIns="45208" rIns="90412" bIns="45208" anchor="t">
            <a:normAutofit/>
          </a:bodyPr>
          <a:lstStyle>
            <a:lvl1pPr marL="319377" indent="-319377"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52" indent="-27374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506" indent="-228127"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60" indent="-228127"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5012" indent="-228127"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64" indent="-22812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516" indent="-22812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271" indent="-22812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0020" indent="-22812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indent="-316576" defTabSz="906377">
              <a:buClr>
                <a:srgbClr val="DD8047"/>
              </a:buClr>
            </a:pPr>
            <a:r>
              <a:rPr lang="en-US" dirty="0">
                <a:solidFill>
                  <a:sysClr val="windowText" lastClr="000000"/>
                </a:solidFill>
                <a:latin typeface="Tw Cen MT"/>
              </a:rPr>
              <a:t>Fill in the blanks</a:t>
            </a:r>
          </a:p>
          <a:p>
            <a:pPr marL="316576" indent="-316576" defTabSz="906377">
              <a:buClr>
                <a:srgbClr val="DD8047"/>
              </a:buClr>
            </a:pPr>
            <a:endParaRPr lang="en-US" dirty="0">
              <a:solidFill>
                <a:sysClr val="windowText" lastClr="000000"/>
              </a:solidFill>
              <a:latin typeface="Tw Cen MT"/>
            </a:endParaRPr>
          </a:p>
          <a:p>
            <a:pPr marL="316576" indent="-316576" defTabSz="906377">
              <a:buClr>
                <a:srgbClr val="DD8047"/>
              </a:buClr>
            </a:pPr>
            <a:r>
              <a:rPr lang="en-US" dirty="0">
                <a:solidFill>
                  <a:sysClr val="windowText" lastClr="000000"/>
                </a:solidFill>
                <a:latin typeface="Tw Cen MT"/>
              </a:rPr>
              <a:t>Adds depth to an already well-documented story</a:t>
            </a:r>
          </a:p>
          <a:p>
            <a:pPr marL="316576" indent="-316576" defTabSz="906377">
              <a:buClr>
                <a:srgbClr val="DD8047"/>
              </a:buClr>
            </a:pPr>
            <a:endParaRPr lang="en-US" dirty="0">
              <a:solidFill>
                <a:sysClr val="windowText" lastClr="000000"/>
              </a:solidFill>
              <a:latin typeface="Tw Cen MT"/>
            </a:endParaRPr>
          </a:p>
          <a:p>
            <a:pPr marL="316576" indent="-316576" defTabSz="906377">
              <a:buClr>
                <a:srgbClr val="DD8047"/>
              </a:buClr>
            </a:pPr>
            <a:r>
              <a:rPr lang="en-US" dirty="0">
                <a:solidFill>
                  <a:sysClr val="windowText" lastClr="000000"/>
                </a:solidFill>
                <a:latin typeface="Tw Cen MT"/>
              </a:rPr>
              <a:t>Gets the story of both the elite and ordinary</a:t>
            </a:r>
          </a:p>
          <a:p>
            <a:pPr marL="316576" indent="-316576" defTabSz="906377">
              <a:buClr>
                <a:srgbClr val="DD8047"/>
              </a:buClr>
            </a:pPr>
            <a:endParaRPr lang="en-US" dirty="0">
              <a:solidFill>
                <a:sysClr val="windowText" lastClr="000000"/>
              </a:solidFill>
              <a:latin typeface="Tw Cen MT"/>
            </a:endParaRPr>
          </a:p>
          <a:p>
            <a:pPr marL="316576" indent="-316576" defTabSz="906377">
              <a:buClr>
                <a:srgbClr val="DD8047"/>
              </a:buClr>
            </a:pPr>
            <a:r>
              <a:rPr lang="en-US" dirty="0">
                <a:solidFill>
                  <a:sysClr val="windowText" lastClr="000000"/>
                </a:solidFill>
                <a:latin typeface="Tw Cen MT"/>
              </a:rPr>
              <a:t>Helps to chronicle underrepresented communities </a:t>
            </a:r>
          </a:p>
          <a:p>
            <a:pPr marL="316576" indent="-316576" defTabSz="906377">
              <a:buClr>
                <a:srgbClr val="DD8047"/>
              </a:buClr>
            </a:pPr>
            <a:endParaRPr lang="en-US" dirty="0">
              <a:solidFill>
                <a:sysClr val="windowText" lastClr="000000"/>
              </a:solidFill>
              <a:latin typeface="Tw Cen MT"/>
            </a:endParaRPr>
          </a:p>
        </p:txBody>
      </p:sp>
    </p:spTree>
    <p:extLst>
      <p:ext uri="{BB962C8B-B14F-4D97-AF65-F5344CB8AC3E}">
        <p14:creationId xmlns:p14="http://schemas.microsoft.com/office/powerpoint/2010/main" val="4048615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81"/>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24"/>
          <p:cNvSpPr txBox="1">
            <a:spLocks/>
          </p:cNvSpPr>
          <p:nvPr/>
        </p:nvSpPr>
        <p:spPr>
          <a:xfrm>
            <a:off x="612648" y="228600"/>
            <a:ext cx="8153400" cy="990600"/>
          </a:xfrm>
          <a:prstGeom prst="rect">
            <a:avLst/>
          </a:prstGeom>
        </p:spPr>
        <p:txBody>
          <a:bodyPr vert="horz" lIns="90412" tIns="45208" rIns="90412" bIns="45208"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mj-cs"/>
              </a:rPr>
              <a:t>Some Key Elements of Oral History</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5" name="Content Placeholder 25"/>
          <p:cNvSpPr txBox="1">
            <a:spLocks/>
          </p:cNvSpPr>
          <p:nvPr/>
        </p:nvSpPr>
        <p:spPr>
          <a:xfrm>
            <a:off x="669292" y="1282588"/>
            <a:ext cx="8153400" cy="4495800"/>
          </a:xfrm>
          <a:prstGeom prst="rect">
            <a:avLst/>
          </a:prstGeom>
        </p:spPr>
        <p:txBody>
          <a:bodyPr vert="horz" lIns="90412" tIns="45208" rIns="90412" bIns="45208" anchor="t">
            <a:normAutofit lnSpcReduction="10000"/>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Careful attention to copyright and other legal and ethical issues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A controlled, recorded interview setting</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Collection of first-hand information</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Use of high-quality recording equipment</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Adherence to careful processing techniques</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Provisions for making interviews available at an accessible repository</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	</a:t>
            </a:r>
            <a:r>
              <a:rPr kumimoji="0" lang="en-US" sz="2000" b="0" i="0" u="none" strike="noStrike" kern="1200" cap="none" spc="0" normalizeH="0" baseline="0" noProof="0" dirty="0" smtClean="0">
                <a:ln>
                  <a:noFill/>
                </a:ln>
                <a:solidFill>
                  <a:sysClr val="windowText" lastClr="000000"/>
                </a:solidFill>
                <a:effectLst/>
                <a:uLnTx/>
                <a:uFillTx/>
                <a:latin typeface="Tw Cen MT"/>
                <a:ea typeface="+mn-ea"/>
                <a:cs typeface="+mn-cs"/>
              </a:rPr>
              <a:t>Source:  </a:t>
            </a:r>
            <a:r>
              <a:rPr kumimoji="0" lang="en-US" sz="2000" b="0" i="1" u="none" strike="noStrike" kern="1200" cap="none" spc="0" normalizeH="0" baseline="0" noProof="0" dirty="0" smtClean="0">
                <a:ln>
                  <a:noFill/>
                </a:ln>
                <a:solidFill>
                  <a:sysClr val="windowText" lastClr="000000"/>
                </a:solidFill>
                <a:effectLst/>
                <a:uLnTx/>
                <a:uFillTx/>
                <a:latin typeface="Tw Cen MT"/>
                <a:ea typeface="+mn-ea"/>
                <a:cs typeface="+mn-cs"/>
              </a:rPr>
              <a:t>The Oral History Manual</a:t>
            </a:r>
            <a:r>
              <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rPr>
              <a:t> </a:t>
            </a:r>
            <a:r>
              <a:rPr kumimoji="0" lang="en-US" sz="2100" b="0" i="0" u="none" strike="noStrike" kern="1200" cap="none" spc="0" normalizeH="0" baseline="0" noProof="0" dirty="0" smtClean="0">
                <a:ln>
                  <a:noFill/>
                </a:ln>
                <a:solidFill>
                  <a:sysClr val="windowText" lastClr="000000"/>
                </a:solidFill>
                <a:effectLst/>
                <a:uLnTx/>
                <a:uFillTx/>
                <a:latin typeface="Tw Cen MT"/>
                <a:ea typeface="+mn-ea"/>
                <a:cs typeface="+mn-cs"/>
              </a:rPr>
              <a:t>(2</a:t>
            </a:r>
            <a:r>
              <a:rPr kumimoji="0" lang="en-US" sz="2100" b="0" i="0" u="none" strike="noStrike" kern="1200" cap="none" spc="0" normalizeH="0" baseline="30000" noProof="0" dirty="0" smtClean="0">
                <a:ln>
                  <a:noFill/>
                </a:ln>
                <a:solidFill>
                  <a:sysClr val="windowText" lastClr="000000"/>
                </a:solidFill>
                <a:effectLst/>
                <a:uLnTx/>
                <a:uFillTx/>
                <a:latin typeface="Tw Cen MT"/>
                <a:ea typeface="+mn-ea"/>
                <a:cs typeface="+mn-cs"/>
              </a:rPr>
              <a:t>nd</a:t>
            </a:r>
            <a:r>
              <a:rPr kumimoji="0" lang="en-US" sz="2100" b="0" i="0" u="none" strike="noStrike" kern="1200" cap="none" spc="0" normalizeH="0" baseline="0" noProof="0" dirty="0" smtClean="0">
                <a:ln>
                  <a:noFill/>
                </a:ln>
                <a:solidFill>
                  <a:sysClr val="windowText" lastClr="000000"/>
                </a:solidFill>
                <a:effectLst/>
                <a:uLnTx/>
                <a:uFillTx/>
                <a:latin typeface="Tw Cen MT"/>
                <a:ea typeface="+mn-ea"/>
                <a:cs typeface="+mn-cs"/>
              </a:rPr>
              <a:t> Edition)</a:t>
            </a:r>
          </a:p>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endParaRPr kumimoji="0" lang="en-US" sz="29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94"/>
            <a:ext cx="9142560" cy="121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609600" y="273051"/>
            <a:ext cx="8077200" cy="869950"/>
          </a:xfrm>
          <a:prstGeom prst="rect">
            <a:avLst/>
          </a:prstGeom>
        </p:spPr>
        <p:txBody>
          <a:bodyPr vert="horz" lIns="90412" tIns="45208" rIns="90412" bIns="45208"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mj-cs"/>
              </a:rPr>
              <a:t>Key Elements 	</a:t>
            </a:r>
            <a:endParaRPr kumimoji="0" lang="en-US" sz="4400" b="0" i="0" u="none" strike="noStrike" kern="1200" cap="none" spc="0" normalizeH="0" baseline="0" noProof="0" dirty="0">
              <a:ln>
                <a:noFill/>
              </a:ln>
              <a:solidFill>
                <a:srgbClr val="775F55"/>
              </a:solidFill>
              <a:effectLst/>
              <a:uLnTx/>
              <a:uFillTx/>
              <a:latin typeface="Tw Cen MT"/>
              <a:ea typeface="+mj-ea"/>
              <a:cs typeface="+mj-cs"/>
            </a:endParaRPr>
          </a:p>
        </p:txBody>
      </p:sp>
      <p:sp>
        <p:nvSpPr>
          <p:cNvPr id="6" name="Content Placeholder 3"/>
          <p:cNvSpPr txBox="1">
            <a:spLocks/>
          </p:cNvSpPr>
          <p:nvPr/>
        </p:nvSpPr>
        <p:spPr>
          <a:xfrm>
            <a:off x="609600" y="1147724"/>
            <a:ext cx="8077200" cy="4419600"/>
          </a:xfrm>
          <a:prstGeom prst="rect">
            <a:avLst/>
          </a:prstGeom>
        </p:spPr>
        <p:txBody>
          <a:bodyPr vert="horz" lIns="90412" tIns="45208" rIns="90412" bIns="45208">
            <a:normAutofit/>
          </a:bodyPr>
          <a:lstStyle>
            <a:lvl1pPr marL="316576" indent="-316576"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3145" indent="-27132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04501" indent="-226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56750" indent="-226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09003" indent="-226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80358" indent="-226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51709" indent="-226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23049" indent="-226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894389" indent="-226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6576" marR="0" lvl="0" indent="-316576"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Tw Cen MT"/>
                <a:ea typeface="+mn-ea"/>
                <a:cs typeface="+mn-cs"/>
              </a:rPr>
              <a:t>Careful attention to copyright and other legal and ethical issues. </a:t>
            </a:r>
            <a:endParaRPr kumimoji="0" lang="en-US" sz="30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Tree>
    <p:extLst>
      <p:ext uri="{BB962C8B-B14F-4D97-AF65-F5344CB8AC3E}">
        <p14:creationId xmlns:p14="http://schemas.microsoft.com/office/powerpoint/2010/main" val="226700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Median.thmx</Template>
  <TotalTime>1750</TotalTime>
  <Words>1083</Words>
  <Application>Microsoft Office PowerPoint</Application>
  <PresentationFormat>On-screen Show (4:3)</PresentationFormat>
  <Paragraphs>215</Paragraphs>
  <Slides>41</Slides>
  <Notes>41</Notes>
  <HiddenSlides>0</HiddenSlides>
  <MMClips>0</MMClips>
  <ScaleCrop>false</ScaleCrop>
  <HeadingPairs>
    <vt:vector size="4" baseType="variant">
      <vt:variant>
        <vt:lpstr>Theme</vt:lpstr>
      </vt:variant>
      <vt:variant>
        <vt:i4>15</vt:i4>
      </vt:variant>
      <vt:variant>
        <vt:lpstr>Slide Titles</vt:lpstr>
      </vt:variant>
      <vt:variant>
        <vt:i4>41</vt:i4>
      </vt:variant>
    </vt:vector>
  </HeadingPairs>
  <TitlesOfParts>
    <vt:vector size="56" baseType="lpstr">
      <vt:lpstr>Median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Corrigan</dc:creator>
  <cp:lastModifiedBy>Brian Russell</cp:lastModifiedBy>
  <cp:revision>156</cp:revision>
  <cp:lastPrinted>2015-08-19T20:28:10Z</cp:lastPrinted>
  <dcterms:created xsi:type="dcterms:W3CDTF">2014-10-01T17:46:29Z</dcterms:created>
  <dcterms:modified xsi:type="dcterms:W3CDTF">2015-08-25T19:32:39Z</dcterms:modified>
</cp:coreProperties>
</file>